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94" r:id="rId3"/>
    <p:sldId id="261" r:id="rId4"/>
    <p:sldId id="268" r:id="rId5"/>
    <p:sldId id="264" r:id="rId6"/>
    <p:sldId id="279" r:id="rId7"/>
    <p:sldId id="286" r:id="rId8"/>
    <p:sldId id="277" r:id="rId9"/>
    <p:sldId id="280" r:id="rId10"/>
    <p:sldId id="287" r:id="rId11"/>
    <p:sldId id="270" r:id="rId12"/>
    <p:sldId id="281" r:id="rId13"/>
    <p:sldId id="282" r:id="rId14"/>
    <p:sldId id="283" r:id="rId15"/>
    <p:sldId id="284" r:id="rId16"/>
    <p:sldId id="285" r:id="rId17"/>
    <p:sldId id="289" r:id="rId18"/>
    <p:sldId id="272" r:id="rId19"/>
    <p:sldId id="290" r:id="rId20"/>
    <p:sldId id="291" r:id="rId21"/>
    <p:sldId id="288" r:id="rId22"/>
    <p:sldId id="271" r:id="rId23"/>
    <p:sldId id="292" r:id="rId24"/>
    <p:sldId id="273" r:id="rId25"/>
    <p:sldId id="293" r:id="rId26"/>
    <p:sldId id="26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44" y="2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5135893" y="2393204"/>
            <a:ext cx="7056107" cy="1440161"/>
          </a:xfrm>
          <a:prstGeom prst="rect">
            <a:avLst/>
          </a:prstGeom>
        </p:spPr>
        <p:txBody>
          <a:bodyPr anchor="ctr"/>
          <a:lstStyle>
            <a:lvl1pPr marL="0" indent="0" algn="l">
              <a:lnSpc>
                <a:spcPct val="100000"/>
              </a:lnSpc>
              <a:buNone/>
              <a:defRPr b="0" baseline="0">
                <a:solidFill>
                  <a:schemeClr val="bg1"/>
                </a:solidFill>
                <a:latin typeface="+mj-lt"/>
                <a:cs typeface="Arial" pitchFamily="34" charset="0"/>
              </a:defRPr>
            </a:lvl1pPr>
          </a:lstStyle>
          <a:p>
            <a:r>
              <a:rPr lang="en-US" altLang="ko-KR" dirty="0">
                <a:ea typeface="맑은 고딕" pitchFamily="50" charset="-127"/>
              </a:rPr>
              <a:t>FREE </a:t>
            </a:r>
          </a:p>
          <a:p>
            <a:r>
              <a:rPr lang="en-US" altLang="ko-KR" dirty="0">
                <a:ea typeface="맑은 고딕" pitchFamily="50" charset="-127"/>
              </a:rPr>
              <a:t>PPT TEMPLATES</a:t>
            </a:r>
            <a:endParaRPr lang="en-US" altLang="ko-KR" dirty="0"/>
          </a:p>
        </p:txBody>
      </p:sp>
      <p:sp>
        <p:nvSpPr>
          <p:cNvPr id="11" name="Text Placeholder 9"/>
          <p:cNvSpPr>
            <a:spLocks noGrp="1"/>
          </p:cNvSpPr>
          <p:nvPr>
            <p:ph type="body" sz="quarter" idx="11" hasCustomPrompt="1"/>
          </p:nvPr>
        </p:nvSpPr>
        <p:spPr>
          <a:xfrm>
            <a:off x="5135696" y="3929373"/>
            <a:ext cx="7056107" cy="651755"/>
          </a:xfrm>
          <a:prstGeom prst="rect">
            <a:avLst/>
          </a:prstGeom>
        </p:spPr>
        <p:txBody>
          <a:bodyPr anchor="ctr"/>
          <a:lstStyle>
            <a:lvl1pPr marL="0" indent="0" algn="l">
              <a:spcBef>
                <a:spcPts val="0"/>
              </a:spcBef>
              <a:buNone/>
              <a:defRPr sz="1867" b="0" baseline="0">
                <a:solidFill>
                  <a:schemeClr val="bg1"/>
                </a:solidFill>
                <a:latin typeface="+mn-lt"/>
                <a:cs typeface="Arial" pitchFamily="34" charset="0"/>
              </a:defRPr>
            </a:lvl1pPr>
          </a:lstStyle>
          <a:p>
            <a:pPr>
              <a:spcBef>
                <a:spcPts val="0"/>
              </a:spcBef>
              <a:defRPr/>
            </a:pPr>
            <a:r>
              <a:rPr lang="en-US" altLang="ko-KR" b="1" dirty="0"/>
              <a:t>INSERT THE TITLE </a:t>
            </a:r>
          </a:p>
          <a:p>
            <a:pPr>
              <a:spcBef>
                <a:spcPts val="0"/>
              </a:spcBef>
              <a:defRPr/>
            </a:pPr>
            <a:r>
              <a:rPr lang="en-US" altLang="ko-KR" b="1" dirty="0"/>
              <a:t>OF YOUR PRESENTATION HERE</a:t>
            </a:r>
            <a:endParaRPr lang="en-US" altLang="ko-KR" dirty="0"/>
          </a:p>
        </p:txBody>
      </p:sp>
      <p:pic>
        <p:nvPicPr>
          <p:cNvPr id="1026" name="Picture 2" descr="E:\002-KIMS BUSINESS\007-02-Fullslidesppt-Contents\20161228\02-edu\bulb-item.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36854" y="876466"/>
            <a:ext cx="2353733" cy="5223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439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4762990"/>
            <a:ext cx="12192000" cy="768084"/>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197" y="5531075"/>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Oval 3"/>
          <p:cNvSpPr/>
          <p:nvPr userDrawn="1"/>
        </p:nvSpPr>
        <p:spPr>
          <a:xfrm>
            <a:off x="4415814" y="983523"/>
            <a:ext cx="3360373" cy="33603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pic>
        <p:nvPicPr>
          <p:cNvPr id="5"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549802" y="1518948"/>
            <a:ext cx="1092397" cy="2424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264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
        <p:nvSpPr>
          <p:cNvPr id="6" name="Rectangle 5"/>
          <p:cNvSpPr/>
          <p:nvPr userDrawn="1"/>
        </p:nvSpPr>
        <p:spPr>
          <a:xfrm>
            <a:off x="-3472" y="0"/>
            <a:ext cx="211223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pic>
        <p:nvPicPr>
          <p:cNvPr id="3074" name="Picture 2" descr="E:\002-KIMS BUSINESS\007-02-Fullslidesppt-Contents\20161228\02-edu\bulb-item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52645" y="1250975"/>
            <a:ext cx="2112235" cy="4687944"/>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E:\002-KIMS BUSINESS\007-02-Fullslidesppt-Contents\20161228\02-edu\bulb-item.pn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r="50000"/>
          <a:stretch/>
        </p:blipFill>
        <p:spPr bwMode="auto">
          <a:xfrm>
            <a:off x="1052646" y="1250975"/>
            <a:ext cx="1056117" cy="4687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0042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_Basic Layout">
    <p:spTree>
      <p:nvGrpSpPr>
        <p:cNvPr id="1" name=""/>
        <p:cNvGrpSpPr/>
        <p:nvPr/>
      </p:nvGrpSpPr>
      <p:grpSpPr>
        <a:xfrm>
          <a:off x="0" y="0"/>
          <a:ext cx="0" cy="0"/>
          <a:chOff x="0" y="0"/>
          <a:chExt cx="0" cy="0"/>
        </a:xfrm>
      </p:grpSpPr>
      <p:sp>
        <p:nvSpPr>
          <p:cNvPr id="2" name="Rectangle 1"/>
          <p:cNvSpPr/>
          <p:nvPr userDrawn="1"/>
        </p:nvSpPr>
        <p:spPr>
          <a:xfrm>
            <a:off x="0" y="4533123"/>
            <a:ext cx="12192000" cy="23248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Oval 3"/>
          <p:cNvSpPr/>
          <p:nvPr userDrawn="1"/>
        </p:nvSpPr>
        <p:spPr>
          <a:xfrm>
            <a:off x="5391415" y="3813043"/>
            <a:ext cx="1440160" cy="1440160"/>
          </a:xfrm>
          <a:prstGeom prst="ellipse">
            <a:avLst/>
          </a:prstGeom>
          <a:solidFill>
            <a:schemeClr val="accent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pic>
        <p:nvPicPr>
          <p:cNvPr id="5"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877409" y="4013590"/>
            <a:ext cx="468171" cy="1039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9903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3909485"/>
            <a:ext cx="12192000" cy="29485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07701" y="1508787"/>
            <a:ext cx="9640360" cy="4903243"/>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6017974" y="2168343"/>
            <a:ext cx="4620289" cy="3416807"/>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3" name="Rectangle 2"/>
          <p:cNvSpPr/>
          <p:nvPr userDrawn="1"/>
        </p:nvSpPr>
        <p:spPr>
          <a:xfrm>
            <a:off x="623392" y="4485118"/>
            <a:ext cx="4032448" cy="134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Tree>
    <p:extLst>
      <p:ext uri="{BB962C8B-B14F-4D97-AF65-F5344CB8AC3E}">
        <p14:creationId xmlns:p14="http://schemas.microsoft.com/office/powerpoint/2010/main" val="11369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6618000"/>
            <a:ext cx="12192000" cy="24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5" name="Rectangle 4"/>
          <p:cNvSpPr/>
          <p:nvPr userDrawn="1"/>
        </p:nvSpPr>
        <p:spPr>
          <a:xfrm>
            <a:off x="0" y="0"/>
            <a:ext cx="12192000" cy="9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Tree>
    <p:extLst>
      <p:ext uri="{BB962C8B-B14F-4D97-AF65-F5344CB8AC3E}">
        <p14:creationId xmlns:p14="http://schemas.microsoft.com/office/powerpoint/2010/main" val="4203834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ection Break Layout">
    <p:spTree>
      <p:nvGrpSpPr>
        <p:cNvPr id="1" name=""/>
        <p:cNvGrpSpPr/>
        <p:nvPr/>
      </p:nvGrpSpPr>
      <p:grpSpPr>
        <a:xfrm>
          <a:off x="0" y="0"/>
          <a:ext cx="0" cy="0"/>
          <a:chOff x="0" y="0"/>
          <a:chExt cx="0" cy="0"/>
        </a:xfrm>
      </p:grpSpPr>
      <p:sp>
        <p:nvSpPr>
          <p:cNvPr id="3" name="Rectangle 2"/>
          <p:cNvSpPr/>
          <p:nvPr userDrawn="1"/>
        </p:nvSpPr>
        <p:spPr>
          <a:xfrm>
            <a:off x="0" y="3429000"/>
            <a:ext cx="12192000" cy="3429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 name="Rectangle 1"/>
          <p:cNvSpPr/>
          <p:nvPr userDrawn="1"/>
        </p:nvSpPr>
        <p:spPr>
          <a:xfrm>
            <a:off x="2821478" y="1124744"/>
            <a:ext cx="6528725" cy="4608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5" name="Rectangle 4"/>
          <p:cNvSpPr/>
          <p:nvPr userDrawn="1"/>
        </p:nvSpPr>
        <p:spPr>
          <a:xfrm>
            <a:off x="2821478" y="0"/>
            <a:ext cx="6528725" cy="2606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6" name="Rectangle 5"/>
          <p:cNvSpPr/>
          <p:nvPr userDrawn="1"/>
        </p:nvSpPr>
        <p:spPr>
          <a:xfrm>
            <a:off x="2821478" y="6597352"/>
            <a:ext cx="6528725" cy="2606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0" name="Text Placeholder 9"/>
          <p:cNvSpPr>
            <a:spLocks noGrp="1"/>
          </p:cNvSpPr>
          <p:nvPr>
            <p:ph type="body" sz="quarter" idx="10" hasCustomPrompt="1"/>
          </p:nvPr>
        </p:nvSpPr>
        <p:spPr>
          <a:xfrm>
            <a:off x="2821478" y="4066024"/>
            <a:ext cx="6528725" cy="768085"/>
          </a:xfrm>
          <a:prstGeom prst="rect">
            <a:avLst/>
          </a:prstGeom>
        </p:spPr>
        <p:txBody>
          <a:bodyPr anchor="ctr"/>
          <a:lstStyle>
            <a:lvl1pPr marL="0" indent="0" algn="ctr">
              <a:buNone/>
              <a:defRPr sz="4800" b="0" baseline="0">
                <a:solidFill>
                  <a:schemeClr val="bg1"/>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2821478" y="4834109"/>
            <a:ext cx="6528725" cy="384043"/>
          </a:xfrm>
          <a:prstGeom prst="rect">
            <a:avLst/>
          </a:prstGeom>
        </p:spPr>
        <p:txBody>
          <a:bodyPr anchor="ctr"/>
          <a:lstStyle>
            <a:lvl1pPr marL="0" indent="0" algn="ctr">
              <a:buNone/>
              <a:defRPr sz="1867" b="0" baseline="0">
                <a:solidFill>
                  <a:schemeClr val="bg1"/>
                </a:solidFill>
                <a:latin typeface="+mn-lt"/>
                <a:cs typeface="Arial" pitchFamily="34" charset="0"/>
              </a:defRPr>
            </a:lvl1pPr>
          </a:lstStyle>
          <a:p>
            <a:pPr lvl="0"/>
            <a:r>
              <a:rPr lang="en-US" altLang="ko-KR" dirty="0"/>
              <a:t>Insert the title of your subtitle Here</a:t>
            </a:r>
          </a:p>
        </p:txBody>
      </p:sp>
      <p:pic>
        <p:nvPicPr>
          <p:cNvPr id="2050"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flipH="1">
            <a:off x="5541313" y="1541767"/>
            <a:ext cx="1089051" cy="2417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6866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4175787" y="242176"/>
            <a:ext cx="801621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4175787" y="1010261"/>
            <a:ext cx="801621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0" y="-1"/>
            <a:ext cx="4079776" cy="685800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4195293" y="1508787"/>
            <a:ext cx="4079776" cy="5349213"/>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690856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03497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8.png"/><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0.png"/><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altLang="ko-KR" sz="4800" dirty="0">
                <a:ea typeface="맑은 고딕" pitchFamily="50" charset="-127"/>
              </a:rPr>
              <a:t>Hello </a:t>
            </a:r>
          </a:p>
          <a:p>
            <a:r>
              <a:rPr lang="en-US" altLang="ko-KR" sz="4800" dirty="0">
                <a:ea typeface="맑은 고딕" pitchFamily="50" charset="-127"/>
              </a:rPr>
              <a:t>Project 4 Social Media App</a:t>
            </a:r>
            <a:endParaRPr lang="en-US" altLang="ko-KR" sz="4800" dirty="0"/>
          </a:p>
        </p:txBody>
      </p:sp>
      <p:sp>
        <p:nvSpPr>
          <p:cNvPr id="4" name="Text Placeholder 3"/>
          <p:cNvSpPr>
            <a:spLocks noGrp="1"/>
          </p:cNvSpPr>
          <p:nvPr>
            <p:ph type="body" sz="quarter" idx="11"/>
          </p:nvPr>
        </p:nvSpPr>
        <p:spPr>
          <a:xfrm>
            <a:off x="5135892" y="4557446"/>
            <a:ext cx="7056107" cy="651755"/>
          </a:xfrm>
        </p:spPr>
        <p:txBody>
          <a:bodyPr/>
          <a:lstStyle/>
          <a:p>
            <a:pPr>
              <a:defRPr/>
            </a:pPr>
            <a:r>
              <a:rPr lang="en-US" altLang="ko-KR" b="1" dirty="0"/>
              <a:t>Supervised by Meraki Academic</a:t>
            </a:r>
            <a:endParaRPr lang="en-US" altLang="ko-KR" dirty="0"/>
          </a:p>
        </p:txBody>
      </p:sp>
      <p:pic>
        <p:nvPicPr>
          <p:cNvPr id="6" name="Picture 5" descr="A logo with letters and text&#10;&#10;Description automatically generated with medium confidence">
            <a:extLst>
              <a:ext uri="{FF2B5EF4-FFF2-40B4-BE49-F238E27FC236}">
                <a16:creationId xmlns:a16="http://schemas.microsoft.com/office/drawing/2014/main" id="{A530402A-C946-B4FE-F05D-C4CF9E29F8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68851" y="260648"/>
            <a:ext cx="1791778" cy="1791778"/>
          </a:xfrm>
          <a:prstGeom prst="rect">
            <a:avLst/>
          </a:prstGeom>
        </p:spPr>
      </p:pic>
      <p:pic>
        <p:nvPicPr>
          <p:cNvPr id="10" name="Picture 9" descr="A logo with white letters on a blue background&#10;&#10;Description automatically generated">
            <a:extLst>
              <a:ext uri="{FF2B5EF4-FFF2-40B4-BE49-F238E27FC236}">
                <a16:creationId xmlns:a16="http://schemas.microsoft.com/office/drawing/2014/main" id="{7F1341E1-2306-0593-A7D5-72172B2739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8851" y="4886036"/>
            <a:ext cx="1711316" cy="1711316"/>
          </a:xfrm>
          <a:prstGeom prst="rect">
            <a:avLst/>
          </a:prstGeom>
        </p:spPr>
      </p:pic>
    </p:spTree>
    <p:extLst>
      <p:ext uri="{BB962C8B-B14F-4D97-AF65-F5344CB8AC3E}">
        <p14:creationId xmlns:p14="http://schemas.microsoft.com/office/powerpoint/2010/main" val="2971841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Tour around the project</a:t>
            </a:r>
          </a:p>
        </p:txBody>
      </p:sp>
    </p:spTree>
    <p:extLst>
      <p:ext uri="{BB962C8B-B14F-4D97-AF65-F5344CB8AC3E}">
        <p14:creationId xmlns:p14="http://schemas.microsoft.com/office/powerpoint/2010/main" val="3485168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Project stages</a:t>
            </a:r>
            <a:endParaRPr lang="ko-KR" altLang="en-US" dirty="0"/>
          </a:p>
        </p:txBody>
      </p:sp>
      <p:sp>
        <p:nvSpPr>
          <p:cNvPr id="6" name="TextBox 5"/>
          <p:cNvSpPr txBox="1"/>
          <p:nvPr/>
        </p:nvSpPr>
        <p:spPr>
          <a:xfrm>
            <a:off x="1103446" y="3595841"/>
            <a:ext cx="1230593" cy="584775"/>
          </a:xfrm>
          <a:prstGeom prst="rect">
            <a:avLst/>
          </a:prstGeom>
          <a:noFill/>
        </p:spPr>
        <p:txBody>
          <a:bodyPr wrap="square" rtlCol="0">
            <a:spAutoFit/>
          </a:bodyPr>
          <a:lstStyle/>
          <a:p>
            <a:pPr algn="ctr"/>
            <a:r>
              <a:rPr lang="en-US" altLang="ko-KR" sz="3200" b="1" dirty="0">
                <a:solidFill>
                  <a:schemeClr val="accent1"/>
                </a:solidFill>
                <a:cs typeface="Arial" pitchFamily="34" charset="0"/>
              </a:rPr>
              <a:t>Trillo</a:t>
            </a:r>
            <a:endParaRPr lang="ko-KR" altLang="en-US" sz="3200" b="1" dirty="0">
              <a:solidFill>
                <a:schemeClr val="accent1"/>
              </a:solidFill>
              <a:cs typeface="Arial" pitchFamily="34" charset="0"/>
            </a:endParaRPr>
          </a:p>
        </p:txBody>
      </p:sp>
      <p:sp>
        <p:nvSpPr>
          <p:cNvPr id="7" name="TextBox 6"/>
          <p:cNvSpPr txBox="1"/>
          <p:nvPr/>
        </p:nvSpPr>
        <p:spPr>
          <a:xfrm>
            <a:off x="3292074" y="3595841"/>
            <a:ext cx="1230593" cy="1077218"/>
          </a:xfrm>
          <a:prstGeom prst="rect">
            <a:avLst/>
          </a:prstGeom>
          <a:noFill/>
        </p:spPr>
        <p:txBody>
          <a:bodyPr wrap="square" rtlCol="0">
            <a:spAutoFit/>
          </a:bodyPr>
          <a:lstStyle/>
          <a:p>
            <a:pPr algn="ctr"/>
            <a:r>
              <a:rPr lang="en-US" altLang="ko-KR" sz="3200" b="1" dirty="0" err="1">
                <a:solidFill>
                  <a:schemeClr val="accent1"/>
                </a:solidFill>
                <a:cs typeface="Arial" pitchFamily="34" charset="0"/>
              </a:rPr>
              <a:t>Mokups</a:t>
            </a:r>
            <a:endParaRPr lang="ko-KR" altLang="en-US" sz="3200" b="1" dirty="0">
              <a:solidFill>
                <a:schemeClr val="accent1"/>
              </a:solidFill>
              <a:cs typeface="Arial" pitchFamily="34" charset="0"/>
            </a:endParaRPr>
          </a:p>
        </p:txBody>
      </p:sp>
      <p:sp>
        <p:nvSpPr>
          <p:cNvPr id="8" name="TextBox 7"/>
          <p:cNvSpPr txBox="1"/>
          <p:nvPr/>
        </p:nvSpPr>
        <p:spPr>
          <a:xfrm>
            <a:off x="5532801" y="3204322"/>
            <a:ext cx="1230593" cy="1077218"/>
          </a:xfrm>
          <a:prstGeom prst="rect">
            <a:avLst/>
          </a:prstGeom>
          <a:noFill/>
        </p:spPr>
        <p:txBody>
          <a:bodyPr wrap="square" rtlCol="0">
            <a:spAutoFit/>
          </a:bodyPr>
          <a:lstStyle/>
          <a:p>
            <a:pPr algn="ctr"/>
            <a:r>
              <a:rPr lang="en-US" altLang="ko-KR" sz="3200" b="1" dirty="0">
                <a:solidFill>
                  <a:schemeClr val="accent1"/>
                </a:solidFill>
                <a:cs typeface="Arial" pitchFamily="34" charset="0"/>
              </a:rPr>
              <a:t>Nodejs</a:t>
            </a:r>
            <a:endParaRPr lang="ko-KR" altLang="en-US" sz="3200" b="1" dirty="0">
              <a:solidFill>
                <a:schemeClr val="accent1"/>
              </a:solidFill>
              <a:cs typeface="Arial" pitchFamily="34" charset="0"/>
            </a:endParaRPr>
          </a:p>
        </p:txBody>
      </p:sp>
      <p:sp>
        <p:nvSpPr>
          <p:cNvPr id="9" name="TextBox 8"/>
          <p:cNvSpPr txBox="1"/>
          <p:nvPr/>
        </p:nvSpPr>
        <p:spPr>
          <a:xfrm>
            <a:off x="7669330" y="3595841"/>
            <a:ext cx="1230593" cy="1077218"/>
          </a:xfrm>
          <a:prstGeom prst="rect">
            <a:avLst/>
          </a:prstGeom>
          <a:noFill/>
        </p:spPr>
        <p:txBody>
          <a:bodyPr wrap="square" rtlCol="0">
            <a:spAutoFit/>
          </a:bodyPr>
          <a:lstStyle/>
          <a:p>
            <a:pPr algn="ctr"/>
            <a:r>
              <a:rPr lang="en-US" altLang="ko-KR" sz="3200" b="1" dirty="0">
                <a:solidFill>
                  <a:schemeClr val="accent1"/>
                </a:solidFill>
                <a:cs typeface="Arial" pitchFamily="34" charset="0"/>
              </a:rPr>
              <a:t>Date Base</a:t>
            </a:r>
            <a:endParaRPr lang="ko-KR" altLang="en-US" sz="3200" b="1" dirty="0">
              <a:solidFill>
                <a:schemeClr val="accent1"/>
              </a:solidFill>
              <a:cs typeface="Arial" pitchFamily="34" charset="0"/>
            </a:endParaRPr>
          </a:p>
        </p:txBody>
      </p:sp>
      <p:sp>
        <p:nvSpPr>
          <p:cNvPr id="10" name="TextBox 9"/>
          <p:cNvSpPr txBox="1"/>
          <p:nvPr/>
        </p:nvSpPr>
        <p:spPr>
          <a:xfrm>
            <a:off x="9891351" y="3259303"/>
            <a:ext cx="1393537" cy="1077218"/>
          </a:xfrm>
          <a:prstGeom prst="rect">
            <a:avLst/>
          </a:prstGeom>
          <a:noFill/>
        </p:spPr>
        <p:txBody>
          <a:bodyPr wrap="square" rtlCol="0">
            <a:spAutoFit/>
          </a:bodyPr>
          <a:lstStyle/>
          <a:p>
            <a:pPr algn="ctr"/>
            <a:r>
              <a:rPr lang="en-US" altLang="ko-KR" sz="3200" b="1" dirty="0">
                <a:solidFill>
                  <a:schemeClr val="accent2"/>
                </a:solidFill>
                <a:cs typeface="Arial" pitchFamily="34" charset="0"/>
              </a:rPr>
              <a:t>React.js</a:t>
            </a:r>
            <a:endParaRPr lang="ko-KR" altLang="en-US" sz="3200" b="1" dirty="0">
              <a:solidFill>
                <a:schemeClr val="accent2"/>
              </a:solidFill>
              <a:cs typeface="Arial" pitchFamily="34" charset="0"/>
            </a:endParaRPr>
          </a:p>
        </p:txBody>
      </p:sp>
      <p:sp>
        <p:nvSpPr>
          <p:cNvPr id="4" name="Rectangle 3"/>
          <p:cNvSpPr/>
          <p:nvPr/>
        </p:nvSpPr>
        <p:spPr>
          <a:xfrm rot="19183767">
            <a:off x="2285056" y="3855617"/>
            <a:ext cx="1056000" cy="9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2" name="Rectangle 11"/>
          <p:cNvSpPr/>
          <p:nvPr/>
        </p:nvSpPr>
        <p:spPr>
          <a:xfrm rot="2437387">
            <a:off x="4473684" y="3855617"/>
            <a:ext cx="1056000" cy="9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3" name="Rectangle 12"/>
          <p:cNvSpPr/>
          <p:nvPr/>
        </p:nvSpPr>
        <p:spPr>
          <a:xfrm rot="18591363">
            <a:off x="6662312" y="3855617"/>
            <a:ext cx="1056000" cy="9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4" name="Rectangle 13"/>
          <p:cNvSpPr/>
          <p:nvPr/>
        </p:nvSpPr>
        <p:spPr>
          <a:xfrm rot="3028024">
            <a:off x="8850940" y="3855617"/>
            <a:ext cx="1056000" cy="9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nvGrpSpPr>
          <p:cNvPr id="11" name="Group 10"/>
          <p:cNvGrpSpPr/>
          <p:nvPr/>
        </p:nvGrpSpPr>
        <p:grpSpPr>
          <a:xfrm>
            <a:off x="562227" y="4260168"/>
            <a:ext cx="2313029" cy="1665111"/>
            <a:chOff x="421670" y="2818111"/>
            <a:chExt cx="1734772" cy="1248833"/>
          </a:xfrm>
        </p:grpSpPr>
        <p:sp>
          <p:nvSpPr>
            <p:cNvPr id="15" name="TextBox 14"/>
            <p:cNvSpPr txBox="1"/>
            <p:nvPr/>
          </p:nvSpPr>
          <p:spPr>
            <a:xfrm>
              <a:off x="421670" y="2818111"/>
              <a:ext cx="1734772" cy="992579"/>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First, we arranged and organized the work using Trillo to identify the stages of the workflow</a:t>
              </a:r>
              <a:endParaRPr lang="ko-KR" altLang="en-US" sz="1600" dirty="0">
                <a:solidFill>
                  <a:schemeClr val="tx1">
                    <a:lumMod val="75000"/>
                    <a:lumOff val="25000"/>
                  </a:schemeClr>
                </a:solidFill>
                <a:cs typeface="Arial" pitchFamily="34" charset="0"/>
              </a:endParaRPr>
            </a:p>
          </p:txBody>
        </p:sp>
        <p:sp>
          <p:nvSpPr>
            <p:cNvPr id="17" name="Rectangle 16"/>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lumMod val="75000"/>
                    <a:lumOff val="25000"/>
                  </a:schemeClr>
                </a:solidFill>
              </a:endParaRPr>
            </a:p>
          </p:txBody>
        </p:sp>
      </p:grpSp>
      <p:grpSp>
        <p:nvGrpSpPr>
          <p:cNvPr id="19" name="Group 18"/>
          <p:cNvGrpSpPr/>
          <p:nvPr/>
        </p:nvGrpSpPr>
        <p:grpSpPr>
          <a:xfrm>
            <a:off x="2750855" y="1905378"/>
            <a:ext cx="2313029" cy="1150311"/>
            <a:chOff x="2063141" y="1065139"/>
            <a:chExt cx="1734772" cy="862733"/>
          </a:xfrm>
        </p:grpSpPr>
        <p:sp>
          <p:nvSpPr>
            <p:cNvPr id="16" name="TextBox 15"/>
            <p:cNvSpPr txBox="1"/>
            <p:nvPr/>
          </p:nvSpPr>
          <p:spPr>
            <a:xfrm>
              <a:off x="2063141" y="1304624"/>
              <a:ext cx="1734772" cy="623248"/>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Then draw Diagram and </a:t>
              </a:r>
              <a:r>
                <a:rPr lang="en-US" altLang="ko-KR" sz="1600" dirty="0" err="1">
                  <a:solidFill>
                    <a:schemeClr val="tx1">
                      <a:lumMod val="75000"/>
                      <a:lumOff val="25000"/>
                    </a:schemeClr>
                  </a:solidFill>
                  <a:cs typeface="Arial" pitchFamily="34" charset="0"/>
                </a:rPr>
                <a:t>WireFrame</a:t>
              </a:r>
              <a:r>
                <a:rPr lang="en-US" altLang="ko-KR" sz="1600" dirty="0">
                  <a:solidFill>
                    <a:schemeClr val="tx1">
                      <a:lumMod val="75000"/>
                      <a:lumOff val="25000"/>
                    </a:schemeClr>
                  </a:solidFill>
                  <a:cs typeface="Arial" pitchFamily="34" charset="0"/>
                </a:rPr>
                <a:t> using </a:t>
              </a:r>
              <a:r>
                <a:rPr lang="en-US" altLang="ko-KR" sz="1600" dirty="0" err="1">
                  <a:solidFill>
                    <a:schemeClr val="tx1">
                      <a:lumMod val="75000"/>
                      <a:lumOff val="25000"/>
                    </a:schemeClr>
                  </a:solidFill>
                  <a:cs typeface="Arial" pitchFamily="34" charset="0"/>
                </a:rPr>
                <a:t>mokups</a:t>
              </a:r>
              <a:endParaRPr lang="ko-KR" altLang="en-US" sz="1600" dirty="0">
                <a:solidFill>
                  <a:schemeClr val="tx1">
                    <a:lumMod val="75000"/>
                    <a:lumOff val="25000"/>
                  </a:schemeClr>
                </a:solidFill>
                <a:cs typeface="Arial" pitchFamily="34" charset="0"/>
              </a:endParaRPr>
            </a:p>
          </p:txBody>
        </p:sp>
        <p:sp>
          <p:nvSpPr>
            <p:cNvPr id="18" name="Rectangle 17"/>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schemeClr val="tx1">
                    <a:lumMod val="75000"/>
                    <a:lumOff val="25000"/>
                  </a:schemeClr>
                </a:solidFill>
              </a:endParaRPr>
            </a:p>
          </p:txBody>
        </p:sp>
      </p:grpSp>
      <p:grpSp>
        <p:nvGrpSpPr>
          <p:cNvPr id="20" name="Group 19"/>
          <p:cNvGrpSpPr/>
          <p:nvPr/>
        </p:nvGrpSpPr>
        <p:grpSpPr>
          <a:xfrm>
            <a:off x="4848472" y="4260168"/>
            <a:ext cx="2313029" cy="1665111"/>
            <a:chOff x="421670" y="2818111"/>
            <a:chExt cx="1734772" cy="1248833"/>
          </a:xfrm>
        </p:grpSpPr>
        <p:sp>
          <p:nvSpPr>
            <p:cNvPr id="21" name="TextBox 20"/>
            <p:cNvSpPr txBox="1"/>
            <p:nvPr/>
          </p:nvSpPr>
          <p:spPr>
            <a:xfrm>
              <a:off x="421670" y="2818111"/>
              <a:ext cx="1734772" cy="623248"/>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Server build and Schema build and Controllers</a:t>
              </a:r>
              <a:endParaRPr lang="ko-KR" altLang="en-US" sz="1600" dirty="0">
                <a:solidFill>
                  <a:schemeClr val="tx1">
                    <a:lumMod val="75000"/>
                    <a:lumOff val="25000"/>
                  </a:schemeClr>
                </a:solidFill>
                <a:cs typeface="Arial" pitchFamily="34" charset="0"/>
              </a:endParaRPr>
            </a:p>
          </p:txBody>
        </p:sp>
        <p:sp>
          <p:nvSpPr>
            <p:cNvPr id="22" name="Rectangle 21"/>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schemeClr val="tx1">
                    <a:lumMod val="75000"/>
                    <a:lumOff val="25000"/>
                  </a:schemeClr>
                </a:solidFill>
              </a:endParaRPr>
            </a:p>
          </p:txBody>
        </p:sp>
      </p:grpSp>
      <p:grpSp>
        <p:nvGrpSpPr>
          <p:cNvPr id="23" name="Group 22"/>
          <p:cNvGrpSpPr/>
          <p:nvPr/>
        </p:nvGrpSpPr>
        <p:grpSpPr>
          <a:xfrm>
            <a:off x="9316743" y="4260168"/>
            <a:ext cx="2313029" cy="1665111"/>
            <a:chOff x="421670" y="2818111"/>
            <a:chExt cx="1734772" cy="1248833"/>
          </a:xfrm>
        </p:grpSpPr>
        <p:sp>
          <p:nvSpPr>
            <p:cNvPr id="24" name="TextBox 23"/>
            <p:cNvSpPr txBox="1"/>
            <p:nvPr/>
          </p:nvSpPr>
          <p:spPr>
            <a:xfrm>
              <a:off x="421670" y="2818111"/>
              <a:ext cx="1734772" cy="807913"/>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Finally, we used react.js to build user interfaces and send requests to the server</a:t>
              </a:r>
              <a:endParaRPr lang="ko-KR" altLang="en-US" sz="1600" dirty="0">
                <a:solidFill>
                  <a:schemeClr val="tx1">
                    <a:lumMod val="75000"/>
                    <a:lumOff val="25000"/>
                  </a:schemeClr>
                </a:solidFill>
                <a:cs typeface="Arial" pitchFamily="34" charset="0"/>
              </a:endParaRPr>
            </a:p>
          </p:txBody>
        </p:sp>
        <p:sp>
          <p:nvSpPr>
            <p:cNvPr id="25" name="Rectangle 24"/>
            <p:cNvSpPr/>
            <p:nvPr/>
          </p:nvSpPr>
          <p:spPr>
            <a:xfrm>
              <a:off x="421670" y="3886944"/>
              <a:ext cx="1734772" cy="1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lumMod val="75000"/>
                    <a:lumOff val="25000"/>
                  </a:schemeClr>
                </a:solidFill>
              </a:endParaRPr>
            </a:p>
          </p:txBody>
        </p:sp>
      </p:grpSp>
      <p:grpSp>
        <p:nvGrpSpPr>
          <p:cNvPr id="27" name="Group 26"/>
          <p:cNvGrpSpPr/>
          <p:nvPr/>
        </p:nvGrpSpPr>
        <p:grpSpPr>
          <a:xfrm>
            <a:off x="7161502" y="1905378"/>
            <a:ext cx="2313029" cy="1396532"/>
            <a:chOff x="2063141" y="1065139"/>
            <a:chExt cx="1734772" cy="1047399"/>
          </a:xfrm>
        </p:grpSpPr>
        <p:sp>
          <p:nvSpPr>
            <p:cNvPr id="28" name="TextBox 27"/>
            <p:cNvSpPr txBox="1"/>
            <p:nvPr/>
          </p:nvSpPr>
          <p:spPr>
            <a:xfrm>
              <a:off x="2063141" y="1304624"/>
              <a:ext cx="1734772" cy="807914"/>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Create databases, use </a:t>
              </a:r>
              <a:r>
                <a:rPr lang="en-US" altLang="ko-KR" sz="1600" dirty="0" err="1">
                  <a:solidFill>
                    <a:schemeClr val="tx1">
                      <a:lumMod val="75000"/>
                      <a:lumOff val="25000"/>
                    </a:schemeClr>
                  </a:solidFill>
                  <a:cs typeface="Arial" pitchFamily="34" charset="0"/>
                </a:rPr>
                <a:t>MangoDB</a:t>
              </a:r>
              <a:r>
                <a:rPr lang="en-US" altLang="ko-KR" sz="1600" dirty="0">
                  <a:solidFill>
                    <a:schemeClr val="tx1">
                      <a:lumMod val="75000"/>
                      <a:lumOff val="25000"/>
                    </a:schemeClr>
                  </a:solidFill>
                  <a:cs typeface="Arial" pitchFamily="34" charset="0"/>
                </a:rPr>
                <a:t>, and start experimenting with Postman</a:t>
              </a:r>
              <a:endParaRPr lang="ko-KR" altLang="en-US" sz="1600" dirty="0">
                <a:solidFill>
                  <a:schemeClr val="tx1">
                    <a:lumMod val="75000"/>
                    <a:lumOff val="25000"/>
                  </a:schemeClr>
                </a:solidFill>
                <a:cs typeface="Arial" pitchFamily="34" charset="0"/>
              </a:endParaRPr>
            </a:p>
          </p:txBody>
        </p:sp>
        <p:sp>
          <p:nvSpPr>
            <p:cNvPr id="29" name="Rectangle 28"/>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schemeClr val="tx1">
                    <a:lumMod val="75000"/>
                    <a:lumOff val="25000"/>
                  </a:schemeClr>
                </a:solidFill>
              </a:endParaRPr>
            </a:p>
          </p:txBody>
        </p:sp>
      </p:grpSp>
    </p:spTree>
    <p:extLst>
      <p:ext uri="{BB962C8B-B14F-4D97-AF65-F5344CB8AC3E}">
        <p14:creationId xmlns:p14="http://schemas.microsoft.com/office/powerpoint/2010/main" val="1090366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A screenshot of a website&#10;&#10;Description automatically generated">
            <a:extLst>
              <a:ext uri="{FF2B5EF4-FFF2-40B4-BE49-F238E27FC236}">
                <a16:creationId xmlns:a16="http://schemas.microsoft.com/office/drawing/2014/main" id="{B3165201-3651-B809-06CA-BBA1DD5B741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0568" r="10568"/>
          <a:stretch>
            <a:fillRect/>
          </a:stretch>
        </p:blipFill>
        <p:spPr/>
      </p:pic>
      <p:sp>
        <p:nvSpPr>
          <p:cNvPr id="2" name="Text Placeholder 1"/>
          <p:cNvSpPr>
            <a:spLocks noGrp="1"/>
          </p:cNvSpPr>
          <p:nvPr>
            <p:ph type="body" sz="quarter" idx="10"/>
          </p:nvPr>
        </p:nvSpPr>
        <p:spPr/>
        <p:txBody>
          <a:bodyPr/>
          <a:lstStyle/>
          <a:p>
            <a:r>
              <a:rPr lang="en-US" altLang="ko-KR" dirty="0"/>
              <a:t>Sign Up Page</a:t>
            </a:r>
            <a:endParaRPr lang="ko-KR" altLang="en-US" dirty="0"/>
          </a:p>
        </p:txBody>
      </p:sp>
      <p:sp>
        <p:nvSpPr>
          <p:cNvPr id="11" name="TextBox 10"/>
          <p:cNvSpPr txBox="1"/>
          <p:nvPr/>
        </p:nvSpPr>
        <p:spPr>
          <a:xfrm>
            <a:off x="623392" y="1710409"/>
            <a:ext cx="4674501" cy="2062103"/>
          </a:xfrm>
          <a:prstGeom prst="rect">
            <a:avLst/>
          </a:prstGeom>
          <a:noFill/>
        </p:spPr>
        <p:txBody>
          <a:bodyPr wrap="square" rtlCol="0">
            <a:spAutoFit/>
          </a:bodyPr>
          <a:lstStyle/>
          <a:p>
            <a:r>
              <a:rPr lang="en-US" altLang="ko-KR" sz="1600" b="1" dirty="0">
                <a:solidFill>
                  <a:schemeClr val="accent1"/>
                </a:solidFill>
                <a:cs typeface="Arial" pitchFamily="34" charset="0"/>
              </a:rPr>
              <a:t>To be able to access the site, you must register an account.</a:t>
            </a:r>
            <a:r>
              <a:rPr lang="en-US" altLang="ko-KR" sz="1600" dirty="0">
                <a:solidFill>
                  <a:schemeClr val="tx1">
                    <a:lumMod val="75000"/>
                    <a:lumOff val="25000"/>
                  </a:schemeClr>
                </a:solidFill>
                <a:cs typeface="Arial" pitchFamily="34" charset="0"/>
              </a:rPr>
              <a:t> You can easily register an account by adding some personal data such as name, age, username, email, and password.</a:t>
            </a:r>
          </a:p>
          <a:p>
            <a:endParaRPr lang="en-US" altLang="ko-KR" sz="1600" dirty="0">
              <a:solidFill>
                <a:schemeClr val="tx1">
                  <a:lumMod val="75000"/>
                  <a:lumOff val="25000"/>
                </a:schemeClr>
              </a:solidFill>
              <a:cs typeface="Arial" pitchFamily="34" charset="0"/>
            </a:endParaRPr>
          </a:p>
          <a:p>
            <a:r>
              <a:rPr lang="en-US" altLang="ko-KR" sz="1600" b="1" dirty="0">
                <a:solidFill>
                  <a:schemeClr val="tx1">
                    <a:lumMod val="75000"/>
                    <a:lumOff val="25000"/>
                  </a:schemeClr>
                </a:solidFill>
                <a:cs typeface="Arial" pitchFamily="34" charset="0"/>
              </a:rPr>
              <a:t>It should be noted that the username must be unique, and the email must be real in order for you to receive the activation message.</a:t>
            </a:r>
          </a:p>
        </p:txBody>
      </p:sp>
      <p:sp>
        <p:nvSpPr>
          <p:cNvPr id="12" name="TextBox 11"/>
          <p:cNvSpPr txBox="1"/>
          <p:nvPr/>
        </p:nvSpPr>
        <p:spPr>
          <a:xfrm>
            <a:off x="815414" y="4620141"/>
            <a:ext cx="3648405" cy="830997"/>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When you register an account with a unique email, you will receive an activation message on your email</a:t>
            </a: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2992" y="2988259"/>
            <a:ext cx="2869272" cy="34746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screenshot of a login box&#10;&#10;Description automatically generated">
            <a:extLst>
              <a:ext uri="{FF2B5EF4-FFF2-40B4-BE49-F238E27FC236}">
                <a16:creationId xmlns:a16="http://schemas.microsoft.com/office/drawing/2014/main" id="{34D4E2B9-AB88-177D-B42B-8ACC1E4502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65874" y="3042962"/>
            <a:ext cx="1633469" cy="2692041"/>
          </a:xfrm>
          <a:prstGeom prst="rect">
            <a:avLst/>
          </a:prstGeom>
        </p:spPr>
      </p:pic>
    </p:spTree>
    <p:extLst>
      <p:ext uri="{BB962C8B-B14F-4D97-AF65-F5344CB8AC3E}">
        <p14:creationId xmlns:p14="http://schemas.microsoft.com/office/powerpoint/2010/main" val="3286703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Sign In Page</a:t>
            </a:r>
            <a:endParaRPr lang="ko-KR" altLang="en-US" dirty="0"/>
          </a:p>
        </p:txBody>
      </p:sp>
      <p:sp>
        <p:nvSpPr>
          <p:cNvPr id="11" name="TextBox 10"/>
          <p:cNvSpPr txBox="1"/>
          <p:nvPr/>
        </p:nvSpPr>
        <p:spPr>
          <a:xfrm>
            <a:off x="623392" y="1710409"/>
            <a:ext cx="4674501" cy="1323439"/>
          </a:xfrm>
          <a:prstGeom prst="rect">
            <a:avLst/>
          </a:prstGeom>
          <a:noFill/>
        </p:spPr>
        <p:txBody>
          <a:bodyPr wrap="square" rtlCol="0">
            <a:spAutoFit/>
          </a:bodyPr>
          <a:lstStyle/>
          <a:p>
            <a:r>
              <a:rPr lang="en-US" altLang="ko-KR" sz="1600" b="1" dirty="0">
                <a:solidFill>
                  <a:schemeClr val="accent1"/>
                </a:solidFill>
                <a:cs typeface="Arial" pitchFamily="34" charset="0"/>
              </a:rPr>
              <a:t>To be able to access the site, you must Login to your account.</a:t>
            </a:r>
            <a:r>
              <a:rPr lang="en-US" altLang="ko-KR" sz="1600" dirty="0">
                <a:solidFill>
                  <a:schemeClr val="tx1">
                    <a:lumMod val="75000"/>
                    <a:lumOff val="25000"/>
                  </a:schemeClr>
                </a:solidFill>
                <a:cs typeface="Arial" pitchFamily="34" charset="0"/>
              </a:rPr>
              <a:t> You can log in to the site via email or username and password, but you must verify that the email is activated from the confirmation message that arrived.</a:t>
            </a:r>
            <a:endParaRPr lang="en-US" altLang="ko-KR" sz="1600" b="1" dirty="0">
              <a:solidFill>
                <a:schemeClr val="tx1">
                  <a:lumMod val="75000"/>
                  <a:lumOff val="25000"/>
                </a:schemeClr>
              </a:solidFill>
              <a:cs typeface="Arial" pitchFamily="34" charset="0"/>
            </a:endParaRPr>
          </a:p>
        </p:txBody>
      </p:sp>
      <p:sp>
        <p:nvSpPr>
          <p:cNvPr id="12" name="TextBox 11"/>
          <p:cNvSpPr txBox="1"/>
          <p:nvPr/>
        </p:nvSpPr>
        <p:spPr>
          <a:xfrm>
            <a:off x="815414" y="4620141"/>
            <a:ext cx="3648405" cy="830997"/>
          </a:xfrm>
          <a:prstGeom prst="rect">
            <a:avLst/>
          </a:prstGeom>
          <a:noFill/>
        </p:spPr>
        <p:txBody>
          <a:bodyPr wrap="square" rtlCol="0">
            <a:spAutoFit/>
          </a:bodyPr>
          <a:lstStyle/>
          <a:p>
            <a:r>
              <a:rPr lang="en-US" altLang="ko-KR" sz="2400" dirty="0">
                <a:solidFill>
                  <a:schemeClr val="tx1">
                    <a:lumMod val="75000"/>
                    <a:lumOff val="25000"/>
                  </a:schemeClr>
                </a:solidFill>
                <a:cs typeface="Arial" pitchFamily="34" charset="0"/>
              </a:rPr>
              <a:t>Now enjoy what you will see</a:t>
            </a:r>
          </a:p>
        </p:txBody>
      </p:sp>
      <p:pic>
        <p:nvPicPr>
          <p:cNvPr id="14" name="Picture Placeholder 13" descr="A screenshot of a login page&#10;&#10;Description automatically generated">
            <a:extLst>
              <a:ext uri="{FF2B5EF4-FFF2-40B4-BE49-F238E27FC236}">
                <a16:creationId xmlns:a16="http://schemas.microsoft.com/office/drawing/2014/main" id="{0FCA4C34-4DC7-D84A-A1DC-E10A483F3DAF}"/>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9411" r="9411"/>
          <a:stretch>
            <a:fillRect/>
          </a:stretch>
        </p:blipFill>
        <p:spPr>
          <a:xfrm>
            <a:off x="6027211" y="2145168"/>
            <a:ext cx="4620289" cy="3416807"/>
          </a:xfrm>
        </p:spPr>
      </p:pic>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4512" y="3000577"/>
            <a:ext cx="2869272" cy="347463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 screenshot of a login screen&#10;&#10;Description automatically generated">
            <a:extLst>
              <a:ext uri="{FF2B5EF4-FFF2-40B4-BE49-F238E27FC236}">
                <a16:creationId xmlns:a16="http://schemas.microsoft.com/office/drawing/2014/main" id="{3B98D37B-A7CA-D796-8F31-E6B6C9D0EC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75068" y="3200102"/>
            <a:ext cx="1586277" cy="2528127"/>
          </a:xfrm>
          <a:prstGeom prst="rect">
            <a:avLst/>
          </a:prstGeom>
        </p:spPr>
      </p:pic>
    </p:spTree>
    <p:extLst>
      <p:ext uri="{BB962C8B-B14F-4D97-AF65-F5344CB8AC3E}">
        <p14:creationId xmlns:p14="http://schemas.microsoft.com/office/powerpoint/2010/main" val="770744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2BE815-8C42-5CAB-A05B-89E72FBC9C11}"/>
              </a:ext>
            </a:extLst>
          </p:cNvPr>
          <p:cNvPicPr>
            <a:picLocks noChangeAspect="1"/>
          </p:cNvPicPr>
          <p:nvPr/>
        </p:nvPicPr>
        <p:blipFill>
          <a:blip r:embed="rId2"/>
          <a:stretch>
            <a:fillRect/>
          </a:stretch>
        </p:blipFill>
        <p:spPr>
          <a:xfrm>
            <a:off x="6027211" y="2145168"/>
            <a:ext cx="4674501" cy="3416807"/>
          </a:xfrm>
          <a:prstGeom prst="rect">
            <a:avLst/>
          </a:prstGeom>
        </p:spPr>
      </p:pic>
      <p:sp>
        <p:nvSpPr>
          <p:cNvPr id="2" name="Text Placeholder 1"/>
          <p:cNvSpPr>
            <a:spLocks noGrp="1"/>
          </p:cNvSpPr>
          <p:nvPr>
            <p:ph type="body" sz="quarter" idx="10"/>
          </p:nvPr>
        </p:nvSpPr>
        <p:spPr/>
        <p:txBody>
          <a:bodyPr/>
          <a:lstStyle/>
          <a:p>
            <a:r>
              <a:rPr lang="en-US" altLang="ko-KR" dirty="0" err="1"/>
              <a:t>HomePage</a:t>
            </a:r>
            <a:endParaRPr lang="ko-KR" altLang="en-US" dirty="0"/>
          </a:p>
        </p:txBody>
      </p:sp>
      <p:sp>
        <p:nvSpPr>
          <p:cNvPr id="11" name="TextBox 10"/>
          <p:cNvSpPr txBox="1"/>
          <p:nvPr/>
        </p:nvSpPr>
        <p:spPr>
          <a:xfrm>
            <a:off x="623392" y="1710409"/>
            <a:ext cx="4674501" cy="830997"/>
          </a:xfrm>
          <a:prstGeom prst="rect">
            <a:avLst/>
          </a:prstGeom>
          <a:noFill/>
        </p:spPr>
        <p:txBody>
          <a:bodyPr wrap="square" rtlCol="0">
            <a:spAutoFit/>
          </a:bodyPr>
          <a:lstStyle/>
          <a:p>
            <a:r>
              <a:rPr lang="en-US" altLang="ko-KR" sz="1600" b="1" dirty="0">
                <a:solidFill>
                  <a:schemeClr val="accent1"/>
                </a:solidFill>
                <a:cs typeface="Arial" pitchFamily="34" charset="0"/>
              </a:rPr>
              <a:t>This is The Home Page.</a:t>
            </a:r>
            <a:r>
              <a:rPr lang="en-US" altLang="ko-KR" sz="1600" dirty="0">
                <a:solidFill>
                  <a:schemeClr val="tx1">
                    <a:lumMod val="75000"/>
                    <a:lumOff val="25000"/>
                  </a:schemeClr>
                </a:solidFill>
                <a:cs typeface="Arial" pitchFamily="34" charset="0"/>
              </a:rPr>
              <a:t> Here you can publish posts, search for friends, and interact with posts by liking and commenting</a:t>
            </a:r>
            <a:endParaRPr lang="en-US" altLang="ko-KR" sz="1600" b="1" dirty="0">
              <a:solidFill>
                <a:schemeClr val="tx1">
                  <a:lumMod val="75000"/>
                  <a:lumOff val="25000"/>
                </a:schemeClr>
              </a:solidFill>
              <a:cs typeface="Arial" pitchFamily="34" charset="0"/>
            </a:endParaRPr>
          </a:p>
        </p:txBody>
      </p:sp>
      <p:sp>
        <p:nvSpPr>
          <p:cNvPr id="12" name="TextBox 11"/>
          <p:cNvSpPr txBox="1"/>
          <p:nvPr/>
        </p:nvSpPr>
        <p:spPr>
          <a:xfrm>
            <a:off x="815414" y="4620141"/>
            <a:ext cx="3648405" cy="830997"/>
          </a:xfrm>
          <a:prstGeom prst="rect">
            <a:avLst/>
          </a:prstGeom>
          <a:noFill/>
        </p:spPr>
        <p:txBody>
          <a:bodyPr wrap="square" rtlCol="0">
            <a:spAutoFit/>
          </a:bodyPr>
          <a:lstStyle/>
          <a:p>
            <a:r>
              <a:rPr lang="en-US" altLang="ko-KR" sz="2400" dirty="0">
                <a:solidFill>
                  <a:schemeClr val="tx1">
                    <a:lumMod val="75000"/>
                    <a:lumOff val="25000"/>
                  </a:schemeClr>
                </a:solidFill>
                <a:cs typeface="Arial" pitchFamily="34" charset="0"/>
              </a:rPr>
              <a:t>Don't forget to like my beautiful posts. </a:t>
            </a:r>
            <a:r>
              <a:rPr lang="ko-KR" altLang="en-US" sz="2400" dirty="0">
                <a:solidFill>
                  <a:schemeClr val="tx1">
                    <a:lumMod val="75000"/>
                    <a:lumOff val="25000"/>
                  </a:schemeClr>
                </a:solidFill>
                <a:cs typeface="Arial" pitchFamily="34" charset="0"/>
              </a:rPr>
              <a:t>😂😂</a:t>
            </a:r>
            <a:endParaRPr lang="en-US" altLang="ko-KR" sz="2400"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4512" y="3000577"/>
            <a:ext cx="2869272" cy="347463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00E462F-3397-3A11-A53F-147066ABAC7D}"/>
              </a:ext>
            </a:extLst>
          </p:cNvPr>
          <p:cNvPicPr>
            <a:picLocks noChangeAspect="1"/>
          </p:cNvPicPr>
          <p:nvPr/>
        </p:nvPicPr>
        <p:blipFill>
          <a:blip r:embed="rId4"/>
          <a:stretch>
            <a:fillRect/>
          </a:stretch>
        </p:blipFill>
        <p:spPr>
          <a:xfrm>
            <a:off x="10286821" y="3103417"/>
            <a:ext cx="1665033" cy="2572327"/>
          </a:xfrm>
          <a:prstGeom prst="rect">
            <a:avLst/>
          </a:prstGeom>
        </p:spPr>
      </p:pic>
    </p:spTree>
    <p:extLst>
      <p:ext uri="{BB962C8B-B14F-4D97-AF65-F5344CB8AC3E}">
        <p14:creationId xmlns:p14="http://schemas.microsoft.com/office/powerpoint/2010/main" val="1175806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6FDA77A-C471-41E9-2669-52493787021C}"/>
              </a:ext>
            </a:extLst>
          </p:cNvPr>
          <p:cNvPicPr>
            <a:picLocks noChangeAspect="1"/>
          </p:cNvPicPr>
          <p:nvPr/>
        </p:nvPicPr>
        <p:blipFill>
          <a:blip r:embed="rId2"/>
          <a:stretch>
            <a:fillRect/>
          </a:stretch>
        </p:blipFill>
        <p:spPr>
          <a:xfrm>
            <a:off x="5974639" y="2125907"/>
            <a:ext cx="4674501" cy="3429000"/>
          </a:xfrm>
          <a:prstGeom prst="rect">
            <a:avLst/>
          </a:prstGeom>
        </p:spPr>
      </p:pic>
      <p:sp>
        <p:nvSpPr>
          <p:cNvPr id="2" name="Text Placeholder 1"/>
          <p:cNvSpPr>
            <a:spLocks noGrp="1"/>
          </p:cNvSpPr>
          <p:nvPr>
            <p:ph type="body" sz="quarter" idx="10"/>
          </p:nvPr>
        </p:nvSpPr>
        <p:spPr/>
        <p:txBody>
          <a:bodyPr/>
          <a:lstStyle/>
          <a:p>
            <a:r>
              <a:rPr lang="en-US" altLang="ko-KR" dirty="0"/>
              <a:t>Profile Page</a:t>
            </a:r>
            <a:endParaRPr lang="ko-KR" altLang="en-US" dirty="0"/>
          </a:p>
        </p:txBody>
      </p:sp>
      <p:sp>
        <p:nvSpPr>
          <p:cNvPr id="11" name="TextBox 10"/>
          <p:cNvSpPr txBox="1"/>
          <p:nvPr/>
        </p:nvSpPr>
        <p:spPr>
          <a:xfrm>
            <a:off x="623392" y="1710409"/>
            <a:ext cx="4674501" cy="830997"/>
          </a:xfrm>
          <a:prstGeom prst="rect">
            <a:avLst/>
          </a:prstGeom>
          <a:noFill/>
        </p:spPr>
        <p:txBody>
          <a:bodyPr wrap="square" rtlCol="0">
            <a:spAutoFit/>
          </a:bodyPr>
          <a:lstStyle/>
          <a:p>
            <a:r>
              <a:rPr lang="en-US" altLang="ko-KR" sz="1600" b="1" dirty="0">
                <a:solidFill>
                  <a:schemeClr val="accent1"/>
                </a:solidFill>
                <a:cs typeface="Arial" pitchFamily="34" charset="0"/>
              </a:rPr>
              <a:t>This is The Profile Page.</a:t>
            </a:r>
            <a:r>
              <a:rPr lang="en-US" altLang="ko-KR" sz="1600" dirty="0">
                <a:solidFill>
                  <a:schemeClr val="tx1">
                    <a:lumMod val="75000"/>
                    <a:lumOff val="25000"/>
                  </a:schemeClr>
                </a:solidFill>
                <a:cs typeface="Arial" pitchFamily="34" charset="0"/>
              </a:rPr>
              <a:t> Here you can view your private publications only, modify your personal data via the Edit profile button</a:t>
            </a:r>
            <a:endParaRPr lang="en-US" altLang="ko-KR" sz="1600" b="1" dirty="0">
              <a:solidFill>
                <a:schemeClr val="tx1">
                  <a:lumMod val="75000"/>
                  <a:lumOff val="25000"/>
                </a:schemeClr>
              </a:solidFill>
              <a:cs typeface="Arial" pitchFamily="34" charset="0"/>
            </a:endParaRPr>
          </a:p>
        </p:txBody>
      </p:sp>
      <p:sp>
        <p:nvSpPr>
          <p:cNvPr id="12" name="TextBox 11"/>
          <p:cNvSpPr txBox="1"/>
          <p:nvPr/>
        </p:nvSpPr>
        <p:spPr>
          <a:xfrm>
            <a:off x="815414" y="4620141"/>
            <a:ext cx="3648405" cy="830997"/>
          </a:xfrm>
          <a:prstGeom prst="rect">
            <a:avLst/>
          </a:prstGeom>
          <a:noFill/>
        </p:spPr>
        <p:txBody>
          <a:bodyPr wrap="square" rtlCol="0">
            <a:spAutoFit/>
          </a:bodyPr>
          <a:lstStyle/>
          <a:p>
            <a:r>
              <a:rPr lang="en-US" altLang="ko-KR" sz="2400" dirty="0">
                <a:solidFill>
                  <a:schemeClr val="tx1">
                    <a:lumMod val="75000"/>
                    <a:lumOff val="25000"/>
                  </a:schemeClr>
                </a:solidFill>
                <a:cs typeface="Arial" pitchFamily="34" charset="0"/>
              </a:rPr>
              <a:t>Don't forget to like my beautiful posts. </a:t>
            </a:r>
            <a:r>
              <a:rPr lang="ko-KR" altLang="en-US" sz="2400" dirty="0">
                <a:solidFill>
                  <a:schemeClr val="tx1">
                    <a:lumMod val="75000"/>
                    <a:lumOff val="25000"/>
                  </a:schemeClr>
                </a:solidFill>
                <a:cs typeface="Arial" pitchFamily="34" charset="0"/>
              </a:rPr>
              <a:t>😂😂</a:t>
            </a:r>
            <a:endParaRPr lang="en-US" altLang="ko-KR" sz="2400"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4512" y="3000577"/>
            <a:ext cx="2869272" cy="347463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50DFF77-B0F1-FC69-C0C6-0A1827B91509}"/>
              </a:ext>
            </a:extLst>
          </p:cNvPr>
          <p:cNvPicPr>
            <a:picLocks noChangeAspect="1"/>
          </p:cNvPicPr>
          <p:nvPr/>
        </p:nvPicPr>
        <p:blipFill>
          <a:blip r:embed="rId4"/>
          <a:stretch>
            <a:fillRect/>
          </a:stretch>
        </p:blipFill>
        <p:spPr>
          <a:xfrm>
            <a:off x="10261600" y="3106519"/>
            <a:ext cx="1699491" cy="2536899"/>
          </a:xfrm>
          <a:prstGeom prst="rect">
            <a:avLst/>
          </a:prstGeom>
        </p:spPr>
      </p:pic>
    </p:spTree>
    <p:extLst>
      <p:ext uri="{BB962C8B-B14F-4D97-AF65-F5344CB8AC3E}">
        <p14:creationId xmlns:p14="http://schemas.microsoft.com/office/powerpoint/2010/main" val="2824321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248F57-389A-CC40-DA3D-5C09C5D20B5C}"/>
              </a:ext>
            </a:extLst>
          </p:cNvPr>
          <p:cNvPicPr>
            <a:picLocks noChangeAspect="1"/>
          </p:cNvPicPr>
          <p:nvPr/>
        </p:nvPicPr>
        <p:blipFill>
          <a:blip r:embed="rId2"/>
          <a:stretch>
            <a:fillRect/>
          </a:stretch>
        </p:blipFill>
        <p:spPr>
          <a:xfrm>
            <a:off x="6032061" y="2108098"/>
            <a:ext cx="4674502" cy="3474631"/>
          </a:xfrm>
          <a:prstGeom prst="rect">
            <a:avLst/>
          </a:prstGeom>
        </p:spPr>
      </p:pic>
      <p:sp>
        <p:nvSpPr>
          <p:cNvPr id="2" name="Text Placeholder 1"/>
          <p:cNvSpPr>
            <a:spLocks noGrp="1"/>
          </p:cNvSpPr>
          <p:nvPr>
            <p:ph type="body" sz="quarter" idx="10"/>
          </p:nvPr>
        </p:nvSpPr>
        <p:spPr/>
        <p:txBody>
          <a:bodyPr/>
          <a:lstStyle/>
          <a:p>
            <a:r>
              <a:rPr lang="en-US" altLang="ko-KR" dirty="0">
                <a:solidFill>
                  <a:schemeClr val="bg1"/>
                </a:solidFill>
              </a:rPr>
              <a:t>Dark Mood</a:t>
            </a:r>
            <a:endParaRPr lang="ko-KR" altLang="en-US" dirty="0">
              <a:solidFill>
                <a:schemeClr val="bg1"/>
              </a:solidFill>
            </a:endParaRPr>
          </a:p>
        </p:txBody>
      </p:sp>
      <p:sp>
        <p:nvSpPr>
          <p:cNvPr id="11" name="TextBox 10"/>
          <p:cNvSpPr txBox="1"/>
          <p:nvPr/>
        </p:nvSpPr>
        <p:spPr>
          <a:xfrm>
            <a:off x="623392" y="1710409"/>
            <a:ext cx="4674501" cy="1569660"/>
          </a:xfrm>
          <a:prstGeom prst="rect">
            <a:avLst/>
          </a:prstGeom>
          <a:noFill/>
        </p:spPr>
        <p:txBody>
          <a:bodyPr wrap="square" rtlCol="0">
            <a:spAutoFit/>
          </a:bodyPr>
          <a:lstStyle/>
          <a:p>
            <a:r>
              <a:rPr lang="en-US" altLang="ko-KR" sz="2400" b="1" dirty="0">
                <a:solidFill>
                  <a:schemeClr val="accent1"/>
                </a:solidFill>
                <a:cs typeface="Arial" pitchFamily="34" charset="0"/>
              </a:rPr>
              <a:t>This is The Dark Mood.</a:t>
            </a:r>
            <a:r>
              <a:rPr lang="en-US" altLang="ko-KR" sz="2400" dirty="0">
                <a:solidFill>
                  <a:schemeClr val="tx1">
                    <a:lumMod val="75000"/>
                    <a:lumOff val="25000"/>
                  </a:schemeClr>
                </a:solidFill>
                <a:cs typeface="Arial" pitchFamily="34" charset="0"/>
              </a:rPr>
              <a:t> </a:t>
            </a:r>
            <a:r>
              <a:rPr lang="en-US" altLang="ko-KR" sz="2400" dirty="0">
                <a:solidFill>
                  <a:schemeClr val="bg1"/>
                </a:solidFill>
                <a:cs typeface="Arial" pitchFamily="34" charset="0"/>
              </a:rPr>
              <a:t>For people who like dark mode like me, of course, I did not forget them for all pages.</a:t>
            </a:r>
            <a:endParaRPr lang="en-US" altLang="ko-KR" sz="2400" b="1" dirty="0">
              <a:solidFill>
                <a:schemeClr val="bg1"/>
              </a:solidFill>
              <a:cs typeface="Arial" pitchFamily="34" charset="0"/>
            </a:endParaRPr>
          </a:p>
        </p:txBody>
      </p:sp>
      <p:sp>
        <p:nvSpPr>
          <p:cNvPr id="12" name="TextBox 11"/>
          <p:cNvSpPr txBox="1"/>
          <p:nvPr/>
        </p:nvSpPr>
        <p:spPr>
          <a:xfrm>
            <a:off x="815414" y="4620141"/>
            <a:ext cx="3648405" cy="830997"/>
          </a:xfrm>
          <a:prstGeom prst="rect">
            <a:avLst/>
          </a:prstGeom>
          <a:noFill/>
        </p:spPr>
        <p:txBody>
          <a:bodyPr wrap="square" rtlCol="0">
            <a:spAutoFit/>
          </a:bodyPr>
          <a:lstStyle/>
          <a:p>
            <a:r>
              <a:rPr lang="en-US" altLang="ko-KR" sz="2400" dirty="0">
                <a:solidFill>
                  <a:schemeClr val="tx1">
                    <a:lumMod val="75000"/>
                    <a:lumOff val="25000"/>
                  </a:schemeClr>
                </a:solidFill>
                <a:cs typeface="Arial" pitchFamily="34" charset="0"/>
              </a:rPr>
              <a:t>Have fun with dark mode. </a:t>
            </a:r>
            <a:r>
              <a:rPr lang="ko-KR" altLang="en-US" sz="2400" dirty="0">
                <a:solidFill>
                  <a:schemeClr val="tx1">
                    <a:lumMod val="75000"/>
                    <a:lumOff val="25000"/>
                  </a:schemeClr>
                </a:solidFill>
                <a:cs typeface="Arial" pitchFamily="34" charset="0"/>
              </a:rPr>
              <a:t>😎😴</a:t>
            </a:r>
            <a:endParaRPr lang="en-US" altLang="ko-KR" sz="2400"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4512" y="3000577"/>
            <a:ext cx="2869272" cy="347463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B915EAF-0C6C-7105-D582-69BFE96115C0}"/>
              </a:ext>
            </a:extLst>
          </p:cNvPr>
          <p:cNvPicPr>
            <a:picLocks noChangeAspect="1"/>
          </p:cNvPicPr>
          <p:nvPr/>
        </p:nvPicPr>
        <p:blipFill>
          <a:blip r:embed="rId4"/>
          <a:stretch>
            <a:fillRect/>
          </a:stretch>
        </p:blipFill>
        <p:spPr>
          <a:xfrm>
            <a:off x="10317734" y="3110968"/>
            <a:ext cx="1652593" cy="2560159"/>
          </a:xfrm>
          <a:prstGeom prst="rect">
            <a:avLst/>
          </a:prstGeom>
        </p:spPr>
      </p:pic>
    </p:spTree>
    <p:extLst>
      <p:ext uri="{BB962C8B-B14F-4D97-AF65-F5344CB8AC3E}">
        <p14:creationId xmlns:p14="http://schemas.microsoft.com/office/powerpoint/2010/main" val="23585942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How I applied what I have learned</a:t>
            </a:r>
          </a:p>
        </p:txBody>
      </p:sp>
    </p:spTree>
    <p:extLst>
      <p:ext uri="{BB962C8B-B14F-4D97-AF65-F5344CB8AC3E}">
        <p14:creationId xmlns:p14="http://schemas.microsoft.com/office/powerpoint/2010/main" val="31813966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800" b="1" dirty="0">
                <a:solidFill>
                  <a:schemeClr val="tx1">
                    <a:lumMod val="75000"/>
                    <a:lumOff val="25000"/>
                  </a:schemeClr>
                </a:solidFill>
                <a:cs typeface="Arial" pitchFamily="34" charset="0"/>
              </a:rPr>
              <a:t>How I applied what I have learned</a:t>
            </a:r>
          </a:p>
        </p:txBody>
      </p:sp>
      <p:grpSp>
        <p:nvGrpSpPr>
          <p:cNvPr id="13319" name="Group 13318"/>
          <p:cNvGrpSpPr/>
          <p:nvPr/>
        </p:nvGrpSpPr>
        <p:grpSpPr>
          <a:xfrm rot="19917947">
            <a:off x="1959185" y="1804728"/>
            <a:ext cx="2221159" cy="4745163"/>
            <a:chOff x="1359132" y="345882"/>
            <a:chExt cx="1966239" cy="4200564"/>
          </a:xfrm>
        </p:grpSpPr>
        <p:grpSp>
          <p:nvGrpSpPr>
            <p:cNvPr id="24" name="Group 23"/>
            <p:cNvGrpSpPr/>
            <p:nvPr/>
          </p:nvGrpSpPr>
          <p:grpSpPr>
            <a:xfrm>
              <a:off x="2073901" y="2186669"/>
              <a:ext cx="501313" cy="2359777"/>
              <a:chOff x="2810055" y="1677194"/>
              <a:chExt cx="535258" cy="2519562"/>
            </a:xfrm>
          </p:grpSpPr>
          <p:sp>
            <p:nvSpPr>
              <p:cNvPr id="7" name="Rectangle 8"/>
              <p:cNvSpPr/>
              <p:nvPr/>
            </p:nvSpPr>
            <p:spPr>
              <a:xfrm>
                <a:off x="2810675" y="3399597"/>
                <a:ext cx="534638" cy="779141"/>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2">
                      <a:lumMod val="70000"/>
                      <a:lumOff val="30000"/>
                    </a:schemeClr>
                  </a:gs>
                  <a:gs pos="100000">
                    <a:schemeClr val="accent2">
                      <a:lumMod val="70000"/>
                      <a:lumOff val="3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8" name="Rectangle 8"/>
              <p:cNvSpPr/>
              <p:nvPr/>
            </p:nvSpPr>
            <p:spPr>
              <a:xfrm>
                <a:off x="2984722" y="3392706"/>
                <a:ext cx="180870" cy="787996"/>
              </a:xfrm>
              <a:custGeom>
                <a:avLst/>
                <a:gdLst>
                  <a:gd name="connsiteX0" fmla="*/ 0 w 1359043"/>
                  <a:gd name="connsiteY0" fmla="*/ 0 h 1813992"/>
                  <a:gd name="connsiteX1" fmla="*/ 1359043 w 1359043"/>
                  <a:gd name="connsiteY1" fmla="*/ 0 h 1813992"/>
                  <a:gd name="connsiteX2" fmla="*/ 1359043 w 1359043"/>
                  <a:gd name="connsiteY2" fmla="*/ 212596 h 1813992"/>
                  <a:gd name="connsiteX3" fmla="*/ 806822 w 1359043"/>
                  <a:gd name="connsiteY3" fmla="*/ 1813992 h 1813992"/>
                  <a:gd name="connsiteX4" fmla="*/ 1012 w 1359043"/>
                  <a:gd name="connsiteY4" fmla="*/ 289727 h 1813992"/>
                  <a:gd name="connsiteX5" fmla="*/ 0 w 1359043"/>
                  <a:gd name="connsiteY5" fmla="*/ 289727 h 1813992"/>
                  <a:gd name="connsiteX6" fmla="*/ 0 w 1359043"/>
                  <a:gd name="connsiteY6" fmla="*/ 288030 h 1813992"/>
                  <a:gd name="connsiteX7" fmla="*/ 0 w 1359043"/>
                  <a:gd name="connsiteY7" fmla="*/ 0 h 1813992"/>
                  <a:gd name="connsiteX0" fmla="*/ 0 w 1359043"/>
                  <a:gd name="connsiteY0" fmla="*/ 0 h 1820658"/>
                  <a:gd name="connsiteX1" fmla="*/ 1359043 w 1359043"/>
                  <a:gd name="connsiteY1" fmla="*/ 0 h 1820658"/>
                  <a:gd name="connsiteX2" fmla="*/ 1359043 w 1359043"/>
                  <a:gd name="connsiteY2" fmla="*/ 212596 h 1820658"/>
                  <a:gd name="connsiteX3" fmla="*/ 720119 w 1359043"/>
                  <a:gd name="connsiteY3" fmla="*/ 1820658 h 1820658"/>
                  <a:gd name="connsiteX4" fmla="*/ 1012 w 1359043"/>
                  <a:gd name="connsiteY4" fmla="*/ 289727 h 1820658"/>
                  <a:gd name="connsiteX5" fmla="*/ 0 w 1359043"/>
                  <a:gd name="connsiteY5" fmla="*/ 289727 h 1820658"/>
                  <a:gd name="connsiteX6" fmla="*/ 0 w 1359043"/>
                  <a:gd name="connsiteY6" fmla="*/ 288030 h 1820658"/>
                  <a:gd name="connsiteX7" fmla="*/ 0 w 1359043"/>
                  <a:gd name="connsiteY7" fmla="*/ 0 h 182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43" h="1820658">
                    <a:moveTo>
                      <a:pt x="0" y="0"/>
                    </a:moveTo>
                    <a:lnTo>
                      <a:pt x="1359043" y="0"/>
                    </a:lnTo>
                    <a:lnTo>
                      <a:pt x="1359043" y="212596"/>
                    </a:lnTo>
                    <a:lnTo>
                      <a:pt x="720119" y="1820658"/>
                    </a:lnTo>
                    <a:lnTo>
                      <a:pt x="1012" y="289727"/>
                    </a:lnTo>
                    <a:lnTo>
                      <a:pt x="0" y="289727"/>
                    </a:lnTo>
                    <a:lnTo>
                      <a:pt x="0" y="288030"/>
                    </a:lnTo>
                    <a:lnTo>
                      <a:pt x="0" y="0"/>
                    </a:ln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9" name="Rectangle 8"/>
              <p:cNvSpPr/>
              <p:nvPr/>
            </p:nvSpPr>
            <p:spPr>
              <a:xfrm>
                <a:off x="2810055" y="3399597"/>
                <a:ext cx="264192" cy="763141"/>
              </a:xfrm>
              <a:custGeom>
                <a:avLst/>
                <a:gdLst>
                  <a:gd name="connsiteX0" fmla="*/ 0 w 1345558"/>
                  <a:gd name="connsiteY0" fmla="*/ 0 h 1783227"/>
                  <a:gd name="connsiteX1" fmla="*/ 897414 w 1345558"/>
                  <a:gd name="connsiteY1" fmla="*/ 0 h 1783227"/>
                  <a:gd name="connsiteX2" fmla="*/ 901843 w 1345558"/>
                  <a:gd name="connsiteY2" fmla="*/ 212596 h 1783227"/>
                  <a:gd name="connsiteX3" fmla="*/ 1345558 w 1345558"/>
                  <a:gd name="connsiteY3" fmla="*/ 1783227 h 1783227"/>
                  <a:gd name="connsiteX4" fmla="*/ 1012 w 1345558"/>
                  <a:gd name="connsiteY4" fmla="*/ 289727 h 1783227"/>
                  <a:gd name="connsiteX5" fmla="*/ 0 w 1345558"/>
                  <a:gd name="connsiteY5" fmla="*/ 289727 h 1783227"/>
                  <a:gd name="connsiteX6" fmla="*/ 0 w 1345558"/>
                  <a:gd name="connsiteY6" fmla="*/ 288030 h 1783227"/>
                  <a:gd name="connsiteX7" fmla="*/ 0 w 1345558"/>
                  <a:gd name="connsiteY7" fmla="*/ 0 h 1783227"/>
                  <a:gd name="connsiteX0" fmla="*/ 0 w 1331023"/>
                  <a:gd name="connsiteY0" fmla="*/ 0 h 1763232"/>
                  <a:gd name="connsiteX1" fmla="*/ 897414 w 1331023"/>
                  <a:gd name="connsiteY1" fmla="*/ 0 h 1763232"/>
                  <a:gd name="connsiteX2" fmla="*/ 901843 w 1331023"/>
                  <a:gd name="connsiteY2" fmla="*/ 212596 h 1763232"/>
                  <a:gd name="connsiteX3" fmla="*/ 1331023 w 1331023"/>
                  <a:gd name="connsiteY3" fmla="*/ 1763232 h 1763232"/>
                  <a:gd name="connsiteX4" fmla="*/ 1012 w 1331023"/>
                  <a:gd name="connsiteY4" fmla="*/ 289727 h 1763232"/>
                  <a:gd name="connsiteX5" fmla="*/ 0 w 1331023"/>
                  <a:gd name="connsiteY5" fmla="*/ 289727 h 1763232"/>
                  <a:gd name="connsiteX6" fmla="*/ 0 w 1331023"/>
                  <a:gd name="connsiteY6" fmla="*/ 288030 h 1763232"/>
                  <a:gd name="connsiteX7" fmla="*/ 0 w 1331023"/>
                  <a:gd name="connsiteY7" fmla="*/ 0 h 176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1023" h="1763232">
                    <a:moveTo>
                      <a:pt x="0" y="0"/>
                    </a:moveTo>
                    <a:lnTo>
                      <a:pt x="897414" y="0"/>
                    </a:lnTo>
                    <a:cubicBezTo>
                      <a:pt x="898890" y="70865"/>
                      <a:pt x="900367" y="141731"/>
                      <a:pt x="901843" y="212596"/>
                    </a:cubicBezTo>
                    <a:lnTo>
                      <a:pt x="1331023" y="1763232"/>
                    </a:lnTo>
                    <a:lnTo>
                      <a:pt x="1012" y="289727"/>
                    </a:lnTo>
                    <a:lnTo>
                      <a:pt x="0" y="289727"/>
                    </a:lnTo>
                    <a:lnTo>
                      <a:pt x="0" y="288030"/>
                    </a:lnTo>
                    <a:lnTo>
                      <a:pt x="0" y="0"/>
                    </a:lnTo>
                    <a:close/>
                  </a:path>
                </a:pathLst>
              </a:custGeom>
              <a:gradFill>
                <a:gsLst>
                  <a:gs pos="0">
                    <a:schemeClr val="accent2">
                      <a:lumMod val="30000"/>
                      <a:lumOff val="70000"/>
                    </a:schemeClr>
                  </a:gs>
                  <a:gs pos="100000">
                    <a:schemeClr val="accent2">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1" name="Rectangle 2"/>
              <p:cNvSpPr/>
              <p:nvPr/>
            </p:nvSpPr>
            <p:spPr>
              <a:xfrm>
                <a:off x="2811292" y="1677194"/>
                <a:ext cx="177768" cy="1815900"/>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gradFill>
                <a:gsLst>
                  <a:gs pos="0">
                    <a:schemeClr val="accent1">
                      <a:lumMod val="30000"/>
                      <a:lumOff val="70000"/>
                    </a:schemeClr>
                  </a:gs>
                  <a:gs pos="100000">
                    <a:schemeClr val="accent1">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2" name="Rectangle 2"/>
              <p:cNvSpPr/>
              <p:nvPr/>
            </p:nvSpPr>
            <p:spPr>
              <a:xfrm>
                <a:off x="2987824" y="1677195"/>
                <a:ext cx="177768" cy="1815900"/>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gradFill>
                <a:gsLst>
                  <a:gs pos="0">
                    <a:schemeClr val="accent1">
                      <a:lumMod val="50000"/>
                      <a:lumOff val="50000"/>
                    </a:schemeClr>
                  </a:gs>
                  <a:gs pos="100000">
                    <a:schemeClr val="accent1">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3" name="Rectangle 2"/>
              <p:cNvSpPr/>
              <p:nvPr/>
            </p:nvSpPr>
            <p:spPr>
              <a:xfrm>
                <a:off x="3165590" y="1677196"/>
                <a:ext cx="177768" cy="1815899"/>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5" name="Isosceles Triangle 4"/>
              <p:cNvSpPr/>
              <p:nvPr/>
            </p:nvSpPr>
            <p:spPr>
              <a:xfrm rot="10800000">
                <a:off x="2987823" y="3961239"/>
                <a:ext cx="177768" cy="235517"/>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grpSp>
          <p:nvGrpSpPr>
            <p:cNvPr id="27" name="Group 26"/>
            <p:cNvGrpSpPr/>
            <p:nvPr/>
          </p:nvGrpSpPr>
          <p:grpSpPr>
            <a:xfrm>
              <a:off x="1359132" y="345882"/>
              <a:ext cx="1966239" cy="1811155"/>
              <a:chOff x="1888981" y="1110787"/>
              <a:chExt cx="2254374" cy="2076562"/>
            </a:xfrm>
          </p:grpSpPr>
          <p:sp>
            <p:nvSpPr>
              <p:cNvPr id="18" name="Teardrop 30"/>
              <p:cNvSpPr/>
              <p:nvPr/>
            </p:nvSpPr>
            <p:spPr>
              <a:xfrm rot="8100000">
                <a:off x="2322441" y="1563466"/>
                <a:ext cx="1333455" cy="1333457"/>
              </a:xfrm>
              <a:custGeom>
                <a:avLst/>
                <a:gdLst>
                  <a:gd name="connsiteX0" fmla="*/ 293361 w 2192670"/>
                  <a:gd name="connsiteY0" fmla="*/ 1899310 h 2192671"/>
                  <a:gd name="connsiteX1" fmla="*/ 0 w 2192670"/>
                  <a:gd name="connsiteY1" fmla="*/ 1191074 h 2192671"/>
                  <a:gd name="connsiteX2" fmla="*/ 1001597 w 2192670"/>
                  <a:gd name="connsiteY2" fmla="*/ 189477 h 2192671"/>
                  <a:gd name="connsiteX3" fmla="*/ 1341342 w 2192670"/>
                  <a:gd name="connsiteY3" fmla="*/ 189477 h 2192671"/>
                  <a:gd name="connsiteX4" fmla="*/ 1530818 w 2192670"/>
                  <a:gd name="connsiteY4" fmla="*/ 0 h 2192671"/>
                  <a:gd name="connsiteX5" fmla="*/ 1806586 w 2192670"/>
                  <a:gd name="connsiteY5" fmla="*/ 0 h 2192671"/>
                  <a:gd name="connsiteX6" fmla="*/ 1996062 w 2192670"/>
                  <a:gd name="connsiteY6" fmla="*/ 189477 h 2192671"/>
                  <a:gd name="connsiteX7" fmla="*/ 2003194 w 2192670"/>
                  <a:gd name="connsiteY7" fmla="*/ 189477 h 2192671"/>
                  <a:gd name="connsiteX8" fmla="*/ 2003194 w 2192670"/>
                  <a:gd name="connsiteY8" fmla="*/ 196609 h 2192671"/>
                  <a:gd name="connsiteX9" fmla="*/ 2192670 w 2192670"/>
                  <a:gd name="connsiteY9" fmla="*/ 386085 h 2192671"/>
                  <a:gd name="connsiteX10" fmla="*/ 2192670 w 2192670"/>
                  <a:gd name="connsiteY10" fmla="*/ 661852 h 2192671"/>
                  <a:gd name="connsiteX11" fmla="*/ 2003193 w 2192670"/>
                  <a:gd name="connsiteY11" fmla="*/ 851329 h 2192671"/>
                  <a:gd name="connsiteX12" fmla="*/ 2003194 w 2192670"/>
                  <a:gd name="connsiteY12" fmla="*/ 1191074 h 2192671"/>
                  <a:gd name="connsiteX13" fmla="*/ 1001597 w 2192670"/>
                  <a:gd name="connsiteY13" fmla="*/ 2192671 h 2192671"/>
                  <a:gd name="connsiteX14" fmla="*/ 293361 w 2192670"/>
                  <a:gd name="connsiteY14" fmla="*/ 1899310 h 2192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2670" h="2192671">
                    <a:moveTo>
                      <a:pt x="293361" y="1899310"/>
                    </a:moveTo>
                    <a:cubicBezTo>
                      <a:pt x="112107" y="1718057"/>
                      <a:pt x="0" y="1467657"/>
                      <a:pt x="0" y="1191074"/>
                    </a:cubicBezTo>
                    <a:cubicBezTo>
                      <a:pt x="0" y="637907"/>
                      <a:pt x="448430" y="189477"/>
                      <a:pt x="1001597" y="189477"/>
                    </a:cubicBezTo>
                    <a:lnTo>
                      <a:pt x="1341342" y="189477"/>
                    </a:lnTo>
                    <a:lnTo>
                      <a:pt x="1530818" y="0"/>
                    </a:lnTo>
                    <a:cubicBezTo>
                      <a:pt x="1606970" y="-76151"/>
                      <a:pt x="1730435" y="-76151"/>
                      <a:pt x="1806586" y="0"/>
                    </a:cubicBezTo>
                    <a:lnTo>
                      <a:pt x="1996062" y="189477"/>
                    </a:lnTo>
                    <a:lnTo>
                      <a:pt x="2003194" y="189477"/>
                    </a:lnTo>
                    <a:lnTo>
                      <a:pt x="2003194" y="196609"/>
                    </a:lnTo>
                    <a:lnTo>
                      <a:pt x="2192670" y="386085"/>
                    </a:lnTo>
                    <a:cubicBezTo>
                      <a:pt x="2268822" y="462236"/>
                      <a:pt x="2268822" y="585701"/>
                      <a:pt x="2192670" y="661852"/>
                    </a:cubicBezTo>
                    <a:lnTo>
                      <a:pt x="2003193" y="851329"/>
                    </a:lnTo>
                    <a:cubicBezTo>
                      <a:pt x="2003193" y="964577"/>
                      <a:pt x="2003194" y="1077826"/>
                      <a:pt x="2003194" y="1191074"/>
                    </a:cubicBezTo>
                    <a:cubicBezTo>
                      <a:pt x="2003194" y="1744241"/>
                      <a:pt x="1554764" y="2192671"/>
                      <a:pt x="1001597" y="2192671"/>
                    </a:cubicBezTo>
                    <a:cubicBezTo>
                      <a:pt x="725014" y="2192671"/>
                      <a:pt x="474614" y="2080563"/>
                      <a:pt x="293361" y="1899310"/>
                    </a:cubicBezTo>
                    <a:close/>
                  </a:path>
                </a:pathLst>
              </a:custGeom>
              <a:solidFill>
                <a:schemeClr val="bg1"/>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5" name="Trapezoid 24"/>
              <p:cNvSpPr/>
              <p:nvPr/>
            </p:nvSpPr>
            <p:spPr>
              <a:xfrm rot="10800000">
                <a:off x="2751763" y="2230194"/>
                <a:ext cx="457200" cy="783671"/>
              </a:xfrm>
              <a:prstGeom prst="trapezoid">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9" name="Rounded Rectangle 18"/>
              <p:cNvSpPr/>
              <p:nvPr/>
            </p:nvSpPr>
            <p:spPr>
              <a:xfrm rot="2700000">
                <a:off x="3710962" y="1407964"/>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0" name="Rounded Rectangle 19"/>
              <p:cNvSpPr/>
              <p:nvPr/>
            </p:nvSpPr>
            <p:spPr>
              <a:xfrm rot="18900000" flipH="1">
                <a:off x="2156327" y="1407964"/>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1" name="Rounded Rectangle 20"/>
              <p:cNvSpPr/>
              <p:nvPr/>
            </p:nvSpPr>
            <p:spPr>
              <a:xfrm>
                <a:off x="2935970" y="1110787"/>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2" name="Rounded Rectangle 21"/>
              <p:cNvSpPr/>
              <p:nvPr/>
            </p:nvSpPr>
            <p:spPr>
              <a:xfrm rot="5400000">
                <a:off x="3933668" y="1996109"/>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3" name="Rounded Rectangle 22"/>
              <p:cNvSpPr/>
              <p:nvPr/>
            </p:nvSpPr>
            <p:spPr>
              <a:xfrm rot="16200000" flipH="1">
                <a:off x="1978847" y="1919902"/>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6" name="Rounded Rectangle 25"/>
              <p:cNvSpPr/>
              <p:nvPr/>
            </p:nvSpPr>
            <p:spPr>
              <a:xfrm>
                <a:off x="2692290" y="3074683"/>
                <a:ext cx="612000" cy="11266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28" name="Rounded Rectangle 27"/>
              <p:cNvSpPr/>
              <p:nvPr/>
            </p:nvSpPr>
            <p:spPr>
              <a:xfrm>
                <a:off x="283328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9" name="Rounded Rectangle 28"/>
              <p:cNvSpPr/>
              <p:nvPr/>
            </p:nvSpPr>
            <p:spPr>
              <a:xfrm>
                <a:off x="295750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30" name="Rounded Rectangle 29"/>
              <p:cNvSpPr/>
              <p:nvPr/>
            </p:nvSpPr>
            <p:spPr>
              <a:xfrm>
                <a:off x="308172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grpSp>
      </p:grpSp>
      <p:sp>
        <p:nvSpPr>
          <p:cNvPr id="13313" name="Freeform 13312"/>
          <p:cNvSpPr/>
          <p:nvPr/>
        </p:nvSpPr>
        <p:spPr>
          <a:xfrm>
            <a:off x="-21148" y="3373509"/>
            <a:ext cx="4122240" cy="2584668"/>
          </a:xfrm>
          <a:custGeom>
            <a:avLst/>
            <a:gdLst>
              <a:gd name="connsiteX0" fmla="*/ 2514265 w 2896332"/>
              <a:gd name="connsiteY0" fmla="*/ 466772 h 1875813"/>
              <a:gd name="connsiteX1" fmla="*/ 2655476 w 2896332"/>
              <a:gd name="connsiteY1" fmla="*/ 584615 h 1875813"/>
              <a:gd name="connsiteX2" fmla="*/ 2828170 w 2896332"/>
              <a:gd name="connsiteY2" fmla="*/ 1010501 h 1875813"/>
              <a:gd name="connsiteX3" fmla="*/ 2883834 w 2896332"/>
              <a:gd name="connsiteY3" fmla="*/ 1308835 h 1875813"/>
              <a:gd name="connsiteX4" fmla="*/ 2799743 w 2896332"/>
              <a:gd name="connsiteY4" fmla="*/ 1672098 h 1875813"/>
              <a:gd name="connsiteX5" fmla="*/ 2521033 w 2896332"/>
              <a:gd name="connsiteY5" fmla="*/ 1160421 h 1875813"/>
              <a:gd name="connsiteX6" fmla="*/ 2514265 w 2896332"/>
              <a:gd name="connsiteY6" fmla="*/ 466772 h 1875813"/>
              <a:gd name="connsiteX7" fmla="*/ 1898646 w 2896332"/>
              <a:gd name="connsiteY7" fmla="*/ 46 h 1875813"/>
              <a:gd name="connsiteX8" fmla="*/ 1969811 w 2896332"/>
              <a:gd name="connsiteY8" fmla="*/ 83938 h 1875813"/>
              <a:gd name="connsiteX9" fmla="*/ 1970003 w 2896332"/>
              <a:gd name="connsiteY9" fmla="*/ 120627 h 1875813"/>
              <a:gd name="connsiteX10" fmla="*/ 1962950 w 2896332"/>
              <a:gd name="connsiteY10" fmla="*/ 120627 h 1875813"/>
              <a:gd name="connsiteX11" fmla="*/ 1906617 w 2896332"/>
              <a:gd name="connsiteY11" fmla="*/ 176960 h 1875813"/>
              <a:gd name="connsiteX12" fmla="*/ 1962950 w 2896332"/>
              <a:gd name="connsiteY12" fmla="*/ 233293 h 1875813"/>
              <a:gd name="connsiteX13" fmla="*/ 1970591 w 2896332"/>
              <a:gd name="connsiteY13" fmla="*/ 233293 h 1875813"/>
              <a:gd name="connsiteX14" fmla="*/ 1973469 w 2896332"/>
              <a:gd name="connsiteY14" fmla="*/ 784519 h 1875813"/>
              <a:gd name="connsiteX15" fmla="*/ 1866010 w 2896332"/>
              <a:gd name="connsiteY15" fmla="*/ 878218 h 1875813"/>
              <a:gd name="connsiteX16" fmla="*/ 2733769 w 2896332"/>
              <a:gd name="connsiteY16" fmla="*/ 1387129 h 1875813"/>
              <a:gd name="connsiteX17" fmla="*/ 2694623 w 2896332"/>
              <a:gd name="connsiteY17" fmla="*/ 1674208 h 1875813"/>
              <a:gd name="connsiteX18" fmla="*/ 2394496 w 2896332"/>
              <a:gd name="connsiteY18" fmla="*/ 1654634 h 1875813"/>
              <a:gd name="connsiteX19" fmla="*/ 2069239 w 2896332"/>
              <a:gd name="connsiteY19" fmla="*/ 1875813 h 1875813"/>
              <a:gd name="connsiteX20" fmla="*/ 2023060 w 2896332"/>
              <a:gd name="connsiteY20" fmla="*/ 1634793 h 1875813"/>
              <a:gd name="connsiteX21" fmla="*/ 1739085 w 2896332"/>
              <a:gd name="connsiteY21" fmla="*/ 1871397 h 1875813"/>
              <a:gd name="connsiteX22" fmla="*/ 1648664 w 2896332"/>
              <a:gd name="connsiteY22" fmla="*/ 1582137 h 1875813"/>
              <a:gd name="connsiteX23" fmla="*/ 1376671 w 2896332"/>
              <a:gd name="connsiteY23" fmla="*/ 1700306 h 1875813"/>
              <a:gd name="connsiteX24" fmla="*/ 1415819 w 2896332"/>
              <a:gd name="connsiteY24" fmla="*/ 1334933 h 1875813"/>
              <a:gd name="connsiteX25" fmla="*/ 665501 w 2896332"/>
              <a:gd name="connsiteY25" fmla="*/ 1276212 h 1875813"/>
              <a:gd name="connsiteX26" fmla="*/ 0 w 2896332"/>
              <a:gd name="connsiteY26" fmla="*/ 1126148 h 1875813"/>
              <a:gd name="connsiteX27" fmla="*/ 13050 w 2896332"/>
              <a:gd name="connsiteY27" fmla="*/ 284488 h 1875813"/>
              <a:gd name="connsiteX28" fmla="*/ 1898646 w 2896332"/>
              <a:gd name="connsiteY28" fmla="*/ 46 h 1875813"/>
              <a:gd name="connsiteX0" fmla="*/ 2514265 w 2896332"/>
              <a:gd name="connsiteY0" fmla="*/ 466772 h 1875813"/>
              <a:gd name="connsiteX1" fmla="*/ 2655476 w 2896332"/>
              <a:gd name="connsiteY1" fmla="*/ 584615 h 1875813"/>
              <a:gd name="connsiteX2" fmla="*/ 2828170 w 2896332"/>
              <a:gd name="connsiteY2" fmla="*/ 1010501 h 1875813"/>
              <a:gd name="connsiteX3" fmla="*/ 2883834 w 2896332"/>
              <a:gd name="connsiteY3" fmla="*/ 1308835 h 1875813"/>
              <a:gd name="connsiteX4" fmla="*/ 2799743 w 2896332"/>
              <a:gd name="connsiteY4" fmla="*/ 1672098 h 1875813"/>
              <a:gd name="connsiteX5" fmla="*/ 2521033 w 2896332"/>
              <a:gd name="connsiteY5" fmla="*/ 1160421 h 1875813"/>
              <a:gd name="connsiteX6" fmla="*/ 2514265 w 2896332"/>
              <a:gd name="connsiteY6" fmla="*/ 466772 h 1875813"/>
              <a:gd name="connsiteX7" fmla="*/ 1898646 w 2896332"/>
              <a:gd name="connsiteY7" fmla="*/ 46 h 1875813"/>
              <a:gd name="connsiteX8" fmla="*/ 1969811 w 2896332"/>
              <a:gd name="connsiteY8" fmla="*/ 83938 h 1875813"/>
              <a:gd name="connsiteX9" fmla="*/ 1970003 w 2896332"/>
              <a:gd name="connsiteY9" fmla="*/ 120627 h 1875813"/>
              <a:gd name="connsiteX10" fmla="*/ 1962950 w 2896332"/>
              <a:gd name="connsiteY10" fmla="*/ 120627 h 1875813"/>
              <a:gd name="connsiteX11" fmla="*/ 1906617 w 2896332"/>
              <a:gd name="connsiteY11" fmla="*/ 176960 h 1875813"/>
              <a:gd name="connsiteX12" fmla="*/ 1962950 w 2896332"/>
              <a:gd name="connsiteY12" fmla="*/ 233293 h 1875813"/>
              <a:gd name="connsiteX13" fmla="*/ 1970591 w 2896332"/>
              <a:gd name="connsiteY13" fmla="*/ 233293 h 1875813"/>
              <a:gd name="connsiteX14" fmla="*/ 1973469 w 2896332"/>
              <a:gd name="connsiteY14" fmla="*/ 784519 h 1875813"/>
              <a:gd name="connsiteX15" fmla="*/ 1866010 w 2896332"/>
              <a:gd name="connsiteY15" fmla="*/ 878218 h 1875813"/>
              <a:gd name="connsiteX16" fmla="*/ 2733769 w 2896332"/>
              <a:gd name="connsiteY16" fmla="*/ 1387129 h 1875813"/>
              <a:gd name="connsiteX17" fmla="*/ 2694623 w 2896332"/>
              <a:gd name="connsiteY17" fmla="*/ 1674208 h 1875813"/>
              <a:gd name="connsiteX18" fmla="*/ 2394496 w 2896332"/>
              <a:gd name="connsiteY18" fmla="*/ 1654634 h 1875813"/>
              <a:gd name="connsiteX19" fmla="*/ 2069239 w 2896332"/>
              <a:gd name="connsiteY19" fmla="*/ 1875813 h 1875813"/>
              <a:gd name="connsiteX20" fmla="*/ 2023060 w 2896332"/>
              <a:gd name="connsiteY20" fmla="*/ 1634793 h 1875813"/>
              <a:gd name="connsiteX21" fmla="*/ 1739085 w 2896332"/>
              <a:gd name="connsiteY21" fmla="*/ 1871397 h 1875813"/>
              <a:gd name="connsiteX22" fmla="*/ 1648664 w 2896332"/>
              <a:gd name="connsiteY22" fmla="*/ 1582137 h 1875813"/>
              <a:gd name="connsiteX23" fmla="*/ 1376671 w 2896332"/>
              <a:gd name="connsiteY23" fmla="*/ 1700306 h 1875813"/>
              <a:gd name="connsiteX24" fmla="*/ 1415819 w 2896332"/>
              <a:gd name="connsiteY24" fmla="*/ 1334933 h 1875813"/>
              <a:gd name="connsiteX25" fmla="*/ 665501 w 2896332"/>
              <a:gd name="connsiteY25" fmla="*/ 1276212 h 1875813"/>
              <a:gd name="connsiteX26" fmla="*/ 0 w 2896332"/>
              <a:gd name="connsiteY26" fmla="*/ 1126148 h 1875813"/>
              <a:gd name="connsiteX27" fmla="*/ 13050 w 2896332"/>
              <a:gd name="connsiteY27" fmla="*/ 284488 h 1875813"/>
              <a:gd name="connsiteX28" fmla="*/ 1898646 w 2896332"/>
              <a:gd name="connsiteY28" fmla="*/ 46 h 1875813"/>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50 w 2896332"/>
              <a:gd name="connsiteY12" fmla="*/ 233293 h 1871397"/>
              <a:gd name="connsiteX13" fmla="*/ 1970591 w 2896332"/>
              <a:gd name="connsiteY13" fmla="*/ 233293 h 1871397"/>
              <a:gd name="connsiteX14" fmla="*/ 1973469 w 2896332"/>
              <a:gd name="connsiteY14" fmla="*/ 784519 h 1871397"/>
              <a:gd name="connsiteX15" fmla="*/ 1866010 w 2896332"/>
              <a:gd name="connsiteY15" fmla="*/ 878218 h 1871397"/>
              <a:gd name="connsiteX16" fmla="*/ 2733769 w 2896332"/>
              <a:gd name="connsiteY16" fmla="*/ 1387129 h 1871397"/>
              <a:gd name="connsiteX17" fmla="*/ 2694623 w 2896332"/>
              <a:gd name="connsiteY17" fmla="*/ 1674208 h 1871397"/>
              <a:gd name="connsiteX18" fmla="*/ 2394496 w 2896332"/>
              <a:gd name="connsiteY18" fmla="*/ 1654634 h 1871397"/>
              <a:gd name="connsiteX19" fmla="*/ 2023060 w 2896332"/>
              <a:gd name="connsiteY19" fmla="*/ 1634793 h 1871397"/>
              <a:gd name="connsiteX20" fmla="*/ 1739085 w 2896332"/>
              <a:gd name="connsiteY20" fmla="*/ 1871397 h 1871397"/>
              <a:gd name="connsiteX21" fmla="*/ 1648664 w 2896332"/>
              <a:gd name="connsiteY21" fmla="*/ 1582137 h 1871397"/>
              <a:gd name="connsiteX22" fmla="*/ 1376671 w 2896332"/>
              <a:gd name="connsiteY22" fmla="*/ 1700306 h 1871397"/>
              <a:gd name="connsiteX23" fmla="*/ 1415819 w 2896332"/>
              <a:gd name="connsiteY23" fmla="*/ 1334933 h 1871397"/>
              <a:gd name="connsiteX24" fmla="*/ 665501 w 2896332"/>
              <a:gd name="connsiteY24" fmla="*/ 1276212 h 1871397"/>
              <a:gd name="connsiteX25" fmla="*/ 0 w 2896332"/>
              <a:gd name="connsiteY25" fmla="*/ 1126148 h 1871397"/>
              <a:gd name="connsiteX26" fmla="*/ 13050 w 2896332"/>
              <a:gd name="connsiteY26" fmla="*/ 284488 h 1871397"/>
              <a:gd name="connsiteX27" fmla="*/ 1898646 w 2896332"/>
              <a:gd name="connsiteY27"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50 w 2896332"/>
              <a:gd name="connsiteY12" fmla="*/ 233293 h 1871397"/>
              <a:gd name="connsiteX13" fmla="*/ 1962971 w 2896332"/>
              <a:gd name="connsiteY13" fmla="*/ 267583 h 1871397"/>
              <a:gd name="connsiteX14" fmla="*/ 1973469 w 2896332"/>
              <a:gd name="connsiteY14" fmla="*/ 784519 h 1871397"/>
              <a:gd name="connsiteX15" fmla="*/ 1866010 w 2896332"/>
              <a:gd name="connsiteY15" fmla="*/ 878218 h 1871397"/>
              <a:gd name="connsiteX16" fmla="*/ 2733769 w 2896332"/>
              <a:gd name="connsiteY16" fmla="*/ 1387129 h 1871397"/>
              <a:gd name="connsiteX17" fmla="*/ 2694623 w 2896332"/>
              <a:gd name="connsiteY17" fmla="*/ 1674208 h 1871397"/>
              <a:gd name="connsiteX18" fmla="*/ 2394496 w 2896332"/>
              <a:gd name="connsiteY18" fmla="*/ 1654634 h 1871397"/>
              <a:gd name="connsiteX19" fmla="*/ 2023060 w 2896332"/>
              <a:gd name="connsiteY19" fmla="*/ 1634793 h 1871397"/>
              <a:gd name="connsiteX20" fmla="*/ 1739085 w 2896332"/>
              <a:gd name="connsiteY20" fmla="*/ 1871397 h 1871397"/>
              <a:gd name="connsiteX21" fmla="*/ 1648664 w 2896332"/>
              <a:gd name="connsiteY21" fmla="*/ 1582137 h 1871397"/>
              <a:gd name="connsiteX22" fmla="*/ 1376671 w 2896332"/>
              <a:gd name="connsiteY22" fmla="*/ 1700306 h 1871397"/>
              <a:gd name="connsiteX23" fmla="*/ 1415819 w 2896332"/>
              <a:gd name="connsiteY23" fmla="*/ 1334933 h 1871397"/>
              <a:gd name="connsiteX24" fmla="*/ 665501 w 2896332"/>
              <a:gd name="connsiteY24" fmla="*/ 1276212 h 1871397"/>
              <a:gd name="connsiteX25" fmla="*/ 0 w 2896332"/>
              <a:gd name="connsiteY25" fmla="*/ 1126148 h 1871397"/>
              <a:gd name="connsiteX26" fmla="*/ 13050 w 2896332"/>
              <a:gd name="connsiteY26" fmla="*/ 284488 h 1871397"/>
              <a:gd name="connsiteX27" fmla="*/ 1898646 w 2896332"/>
              <a:gd name="connsiteY27"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71 w 2896332"/>
              <a:gd name="connsiteY12" fmla="*/ 267583 h 1871397"/>
              <a:gd name="connsiteX13" fmla="*/ 1973469 w 2896332"/>
              <a:gd name="connsiteY13" fmla="*/ 784519 h 1871397"/>
              <a:gd name="connsiteX14" fmla="*/ 1866010 w 2896332"/>
              <a:gd name="connsiteY14" fmla="*/ 878218 h 1871397"/>
              <a:gd name="connsiteX15" fmla="*/ 2733769 w 2896332"/>
              <a:gd name="connsiteY15" fmla="*/ 1387129 h 1871397"/>
              <a:gd name="connsiteX16" fmla="*/ 2694623 w 2896332"/>
              <a:gd name="connsiteY16" fmla="*/ 1674208 h 1871397"/>
              <a:gd name="connsiteX17" fmla="*/ 2394496 w 2896332"/>
              <a:gd name="connsiteY17" fmla="*/ 1654634 h 1871397"/>
              <a:gd name="connsiteX18" fmla="*/ 2023060 w 2896332"/>
              <a:gd name="connsiteY18" fmla="*/ 1634793 h 1871397"/>
              <a:gd name="connsiteX19" fmla="*/ 1739085 w 2896332"/>
              <a:gd name="connsiteY19" fmla="*/ 1871397 h 1871397"/>
              <a:gd name="connsiteX20" fmla="*/ 1648664 w 2896332"/>
              <a:gd name="connsiteY20" fmla="*/ 1582137 h 1871397"/>
              <a:gd name="connsiteX21" fmla="*/ 1376671 w 2896332"/>
              <a:gd name="connsiteY21" fmla="*/ 1700306 h 1871397"/>
              <a:gd name="connsiteX22" fmla="*/ 1415819 w 2896332"/>
              <a:gd name="connsiteY22" fmla="*/ 1334933 h 1871397"/>
              <a:gd name="connsiteX23" fmla="*/ 665501 w 2896332"/>
              <a:gd name="connsiteY23" fmla="*/ 1276212 h 1871397"/>
              <a:gd name="connsiteX24" fmla="*/ 0 w 2896332"/>
              <a:gd name="connsiteY24" fmla="*/ 1126148 h 1871397"/>
              <a:gd name="connsiteX25" fmla="*/ 13050 w 2896332"/>
              <a:gd name="connsiteY25" fmla="*/ 284488 h 1871397"/>
              <a:gd name="connsiteX26" fmla="*/ 1898646 w 2896332"/>
              <a:gd name="connsiteY26"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71 w 2896332"/>
              <a:gd name="connsiteY12" fmla="*/ 267583 h 1871397"/>
              <a:gd name="connsiteX13" fmla="*/ 1973469 w 2896332"/>
              <a:gd name="connsiteY13" fmla="*/ 784519 h 1871397"/>
              <a:gd name="connsiteX14" fmla="*/ 1866010 w 2896332"/>
              <a:gd name="connsiteY14" fmla="*/ 878218 h 1871397"/>
              <a:gd name="connsiteX15" fmla="*/ 2733769 w 2896332"/>
              <a:gd name="connsiteY15" fmla="*/ 1387129 h 1871397"/>
              <a:gd name="connsiteX16" fmla="*/ 2694623 w 2896332"/>
              <a:gd name="connsiteY16" fmla="*/ 1674208 h 1871397"/>
              <a:gd name="connsiteX17" fmla="*/ 2394496 w 2896332"/>
              <a:gd name="connsiteY17" fmla="*/ 1654634 h 1871397"/>
              <a:gd name="connsiteX18" fmla="*/ 2023060 w 2896332"/>
              <a:gd name="connsiteY18" fmla="*/ 1634793 h 1871397"/>
              <a:gd name="connsiteX19" fmla="*/ 1739085 w 2896332"/>
              <a:gd name="connsiteY19" fmla="*/ 1871397 h 1871397"/>
              <a:gd name="connsiteX20" fmla="*/ 1648664 w 2896332"/>
              <a:gd name="connsiteY20" fmla="*/ 1582137 h 1871397"/>
              <a:gd name="connsiteX21" fmla="*/ 1376671 w 2896332"/>
              <a:gd name="connsiteY21" fmla="*/ 1700306 h 1871397"/>
              <a:gd name="connsiteX22" fmla="*/ 1415819 w 2896332"/>
              <a:gd name="connsiteY22" fmla="*/ 1334933 h 1871397"/>
              <a:gd name="connsiteX23" fmla="*/ 665501 w 2896332"/>
              <a:gd name="connsiteY23" fmla="*/ 1276212 h 1871397"/>
              <a:gd name="connsiteX24" fmla="*/ 0 w 2896332"/>
              <a:gd name="connsiteY24" fmla="*/ 1126148 h 1871397"/>
              <a:gd name="connsiteX25" fmla="*/ 13050 w 2896332"/>
              <a:gd name="connsiteY25" fmla="*/ 284488 h 1871397"/>
              <a:gd name="connsiteX26" fmla="*/ 1898646 w 2896332"/>
              <a:gd name="connsiteY26"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06617 w 2896332"/>
              <a:gd name="connsiteY10" fmla="*/ 176960 h 1871397"/>
              <a:gd name="connsiteX11" fmla="*/ 1962971 w 2896332"/>
              <a:gd name="connsiteY11" fmla="*/ 267583 h 1871397"/>
              <a:gd name="connsiteX12" fmla="*/ 1973469 w 2896332"/>
              <a:gd name="connsiteY12" fmla="*/ 784519 h 1871397"/>
              <a:gd name="connsiteX13" fmla="*/ 1866010 w 2896332"/>
              <a:gd name="connsiteY13" fmla="*/ 878218 h 1871397"/>
              <a:gd name="connsiteX14" fmla="*/ 2733769 w 2896332"/>
              <a:gd name="connsiteY14" fmla="*/ 1387129 h 1871397"/>
              <a:gd name="connsiteX15" fmla="*/ 2694623 w 2896332"/>
              <a:gd name="connsiteY15" fmla="*/ 1674208 h 1871397"/>
              <a:gd name="connsiteX16" fmla="*/ 2394496 w 2896332"/>
              <a:gd name="connsiteY16" fmla="*/ 1654634 h 1871397"/>
              <a:gd name="connsiteX17" fmla="*/ 2023060 w 2896332"/>
              <a:gd name="connsiteY17" fmla="*/ 1634793 h 1871397"/>
              <a:gd name="connsiteX18" fmla="*/ 1739085 w 2896332"/>
              <a:gd name="connsiteY18" fmla="*/ 1871397 h 1871397"/>
              <a:gd name="connsiteX19" fmla="*/ 1648664 w 2896332"/>
              <a:gd name="connsiteY19" fmla="*/ 1582137 h 1871397"/>
              <a:gd name="connsiteX20" fmla="*/ 1376671 w 2896332"/>
              <a:gd name="connsiteY20" fmla="*/ 1700306 h 1871397"/>
              <a:gd name="connsiteX21" fmla="*/ 1415819 w 2896332"/>
              <a:gd name="connsiteY21" fmla="*/ 1334933 h 1871397"/>
              <a:gd name="connsiteX22" fmla="*/ 665501 w 2896332"/>
              <a:gd name="connsiteY22" fmla="*/ 1276212 h 1871397"/>
              <a:gd name="connsiteX23" fmla="*/ 0 w 2896332"/>
              <a:gd name="connsiteY23" fmla="*/ 1126148 h 1871397"/>
              <a:gd name="connsiteX24" fmla="*/ 13050 w 2896332"/>
              <a:gd name="connsiteY24" fmla="*/ 284488 h 1871397"/>
              <a:gd name="connsiteX25" fmla="*/ 1898646 w 2896332"/>
              <a:gd name="connsiteY25"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85869 w 2896332"/>
              <a:gd name="connsiteY15" fmla="*/ 1585623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85869 w 2896332"/>
              <a:gd name="connsiteY15" fmla="*/ 1585623 h 1871397"/>
              <a:gd name="connsiteX16" fmla="*/ 2074819 w 2896332"/>
              <a:gd name="connsiteY16" fmla="*/ 1565782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8202 h 1872827"/>
              <a:gd name="connsiteX1" fmla="*/ 2655476 w 2896332"/>
              <a:gd name="connsiteY1" fmla="*/ 586045 h 1872827"/>
              <a:gd name="connsiteX2" fmla="*/ 2828170 w 2896332"/>
              <a:gd name="connsiteY2" fmla="*/ 1011931 h 1872827"/>
              <a:gd name="connsiteX3" fmla="*/ 2883834 w 2896332"/>
              <a:gd name="connsiteY3" fmla="*/ 1310265 h 1872827"/>
              <a:gd name="connsiteX4" fmla="*/ 2799743 w 2896332"/>
              <a:gd name="connsiteY4" fmla="*/ 1673528 h 1872827"/>
              <a:gd name="connsiteX5" fmla="*/ 2521033 w 2896332"/>
              <a:gd name="connsiteY5" fmla="*/ 1161851 h 1872827"/>
              <a:gd name="connsiteX6" fmla="*/ 2514265 w 2896332"/>
              <a:gd name="connsiteY6" fmla="*/ 468202 h 1872827"/>
              <a:gd name="connsiteX7" fmla="*/ 1898646 w 2896332"/>
              <a:gd name="connsiteY7" fmla="*/ 1476 h 1872827"/>
              <a:gd name="connsiteX8" fmla="*/ 1906617 w 2896332"/>
              <a:gd name="connsiteY8" fmla="*/ 178390 h 1872827"/>
              <a:gd name="connsiteX9" fmla="*/ 1962971 w 2896332"/>
              <a:gd name="connsiteY9" fmla="*/ 269013 h 1872827"/>
              <a:gd name="connsiteX10" fmla="*/ 1973469 w 2896332"/>
              <a:gd name="connsiteY10" fmla="*/ 785949 h 1872827"/>
              <a:gd name="connsiteX11" fmla="*/ 1866010 w 2896332"/>
              <a:gd name="connsiteY11" fmla="*/ 879648 h 1872827"/>
              <a:gd name="connsiteX12" fmla="*/ 2733769 w 2896332"/>
              <a:gd name="connsiteY12" fmla="*/ 1388559 h 1872827"/>
              <a:gd name="connsiteX13" fmla="*/ 2694623 w 2896332"/>
              <a:gd name="connsiteY13" fmla="*/ 1641133 h 1872827"/>
              <a:gd name="connsiteX14" fmla="*/ 2385869 w 2896332"/>
              <a:gd name="connsiteY14" fmla="*/ 1587053 h 1872827"/>
              <a:gd name="connsiteX15" fmla="*/ 2074819 w 2896332"/>
              <a:gd name="connsiteY15" fmla="*/ 1567212 h 1872827"/>
              <a:gd name="connsiteX16" fmla="*/ 1739085 w 2896332"/>
              <a:gd name="connsiteY16" fmla="*/ 1872827 h 1872827"/>
              <a:gd name="connsiteX17" fmla="*/ 1648664 w 2896332"/>
              <a:gd name="connsiteY17" fmla="*/ 1583567 h 1872827"/>
              <a:gd name="connsiteX18" fmla="*/ 1376671 w 2896332"/>
              <a:gd name="connsiteY18" fmla="*/ 1701736 h 1872827"/>
              <a:gd name="connsiteX19" fmla="*/ 1415819 w 2896332"/>
              <a:gd name="connsiteY19" fmla="*/ 1336363 h 1872827"/>
              <a:gd name="connsiteX20" fmla="*/ 665501 w 2896332"/>
              <a:gd name="connsiteY20" fmla="*/ 1277642 h 1872827"/>
              <a:gd name="connsiteX21" fmla="*/ 0 w 2896332"/>
              <a:gd name="connsiteY21" fmla="*/ 1127578 h 1872827"/>
              <a:gd name="connsiteX22" fmla="*/ 13050 w 2896332"/>
              <a:gd name="connsiteY22" fmla="*/ 285918 h 1872827"/>
              <a:gd name="connsiteX23" fmla="*/ 1898646 w 2896332"/>
              <a:gd name="connsiteY23" fmla="*/ 1476 h 187282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2971 w 2896332"/>
              <a:gd name="connsiteY8" fmla="*/ 267583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2971 w 2896332"/>
              <a:gd name="connsiteY8" fmla="*/ 267583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87909 w 2896332"/>
              <a:gd name="connsiteY5" fmla="*/ 1152990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09609 w 2896332"/>
              <a:gd name="connsiteY0" fmla="*/ 251285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09609 w 2896332"/>
              <a:gd name="connsiteY6" fmla="*/ 251285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09609 w 2894163"/>
              <a:gd name="connsiteY0" fmla="*/ 251285 h 1871397"/>
              <a:gd name="connsiteX1" fmla="*/ 2655476 w 2894163"/>
              <a:gd name="connsiteY1" fmla="*/ 584615 h 1871397"/>
              <a:gd name="connsiteX2" fmla="*/ 2828170 w 2894163"/>
              <a:gd name="connsiteY2" fmla="*/ 1010501 h 1871397"/>
              <a:gd name="connsiteX3" fmla="*/ 2883834 w 2894163"/>
              <a:gd name="connsiteY3" fmla="*/ 1308835 h 1871397"/>
              <a:gd name="connsiteX4" fmla="*/ 2792313 w 2894163"/>
              <a:gd name="connsiteY4" fmla="*/ 1690675 h 1871397"/>
              <a:gd name="connsiteX5" fmla="*/ 2651069 w 2894163"/>
              <a:gd name="connsiteY5" fmla="*/ 1156706 h 1871397"/>
              <a:gd name="connsiteX6" fmla="*/ 2209609 w 2894163"/>
              <a:gd name="connsiteY6" fmla="*/ 251285 h 1871397"/>
              <a:gd name="connsiteX7" fmla="*/ 1898646 w 2894163"/>
              <a:gd name="connsiteY7" fmla="*/ 46 h 1871397"/>
              <a:gd name="connsiteX8" fmla="*/ 1941303 w 2894163"/>
              <a:gd name="connsiteY8" fmla="*/ 293585 h 1871397"/>
              <a:gd name="connsiteX9" fmla="*/ 1974640 w 2894163"/>
              <a:gd name="connsiteY9" fmla="*/ 533402 h 1871397"/>
              <a:gd name="connsiteX10" fmla="*/ 1973469 w 2894163"/>
              <a:gd name="connsiteY10" fmla="*/ 784519 h 1871397"/>
              <a:gd name="connsiteX11" fmla="*/ 1866010 w 2894163"/>
              <a:gd name="connsiteY11" fmla="*/ 878218 h 1871397"/>
              <a:gd name="connsiteX12" fmla="*/ 2733769 w 2894163"/>
              <a:gd name="connsiteY12" fmla="*/ 1387129 h 1871397"/>
              <a:gd name="connsiteX13" fmla="*/ 2694623 w 2894163"/>
              <a:gd name="connsiteY13" fmla="*/ 1639703 h 1871397"/>
              <a:gd name="connsiteX14" fmla="*/ 2385869 w 2894163"/>
              <a:gd name="connsiteY14" fmla="*/ 1585623 h 1871397"/>
              <a:gd name="connsiteX15" fmla="*/ 2074819 w 2894163"/>
              <a:gd name="connsiteY15" fmla="*/ 1565782 h 1871397"/>
              <a:gd name="connsiteX16" fmla="*/ 1739085 w 2894163"/>
              <a:gd name="connsiteY16" fmla="*/ 1871397 h 1871397"/>
              <a:gd name="connsiteX17" fmla="*/ 1648664 w 2894163"/>
              <a:gd name="connsiteY17" fmla="*/ 1582137 h 1871397"/>
              <a:gd name="connsiteX18" fmla="*/ 1376671 w 2894163"/>
              <a:gd name="connsiteY18" fmla="*/ 1700306 h 1871397"/>
              <a:gd name="connsiteX19" fmla="*/ 1415819 w 2894163"/>
              <a:gd name="connsiteY19" fmla="*/ 1334933 h 1871397"/>
              <a:gd name="connsiteX20" fmla="*/ 665501 w 2894163"/>
              <a:gd name="connsiteY20" fmla="*/ 1276212 h 1871397"/>
              <a:gd name="connsiteX21" fmla="*/ 0 w 2894163"/>
              <a:gd name="connsiteY21" fmla="*/ 1126148 h 1871397"/>
              <a:gd name="connsiteX22" fmla="*/ 13050 w 2894163"/>
              <a:gd name="connsiteY22" fmla="*/ 284488 h 1871397"/>
              <a:gd name="connsiteX23" fmla="*/ 1898646 w 2894163"/>
              <a:gd name="connsiteY23" fmla="*/ 46 h 1871397"/>
              <a:gd name="connsiteX0" fmla="*/ 2209609 w 2914477"/>
              <a:gd name="connsiteY0" fmla="*/ 251285 h 1871397"/>
              <a:gd name="connsiteX1" fmla="*/ 2655476 w 2914477"/>
              <a:gd name="connsiteY1" fmla="*/ 584615 h 1871397"/>
              <a:gd name="connsiteX2" fmla="*/ 2828170 w 2914477"/>
              <a:gd name="connsiteY2" fmla="*/ 1010501 h 1871397"/>
              <a:gd name="connsiteX3" fmla="*/ 2883834 w 2914477"/>
              <a:gd name="connsiteY3" fmla="*/ 1308835 h 1871397"/>
              <a:gd name="connsiteX4" fmla="*/ 2840612 w 2914477"/>
              <a:gd name="connsiteY4" fmla="*/ 1564355 h 1871397"/>
              <a:gd name="connsiteX5" fmla="*/ 2651069 w 2914477"/>
              <a:gd name="connsiteY5" fmla="*/ 1156706 h 1871397"/>
              <a:gd name="connsiteX6" fmla="*/ 2209609 w 2914477"/>
              <a:gd name="connsiteY6" fmla="*/ 251285 h 1871397"/>
              <a:gd name="connsiteX7" fmla="*/ 1898646 w 2914477"/>
              <a:gd name="connsiteY7" fmla="*/ 46 h 1871397"/>
              <a:gd name="connsiteX8" fmla="*/ 1941303 w 2914477"/>
              <a:gd name="connsiteY8" fmla="*/ 293585 h 1871397"/>
              <a:gd name="connsiteX9" fmla="*/ 1974640 w 2914477"/>
              <a:gd name="connsiteY9" fmla="*/ 533402 h 1871397"/>
              <a:gd name="connsiteX10" fmla="*/ 1973469 w 2914477"/>
              <a:gd name="connsiteY10" fmla="*/ 784519 h 1871397"/>
              <a:gd name="connsiteX11" fmla="*/ 1866010 w 2914477"/>
              <a:gd name="connsiteY11" fmla="*/ 878218 h 1871397"/>
              <a:gd name="connsiteX12" fmla="*/ 2733769 w 2914477"/>
              <a:gd name="connsiteY12" fmla="*/ 1387129 h 1871397"/>
              <a:gd name="connsiteX13" fmla="*/ 2694623 w 2914477"/>
              <a:gd name="connsiteY13" fmla="*/ 1639703 h 1871397"/>
              <a:gd name="connsiteX14" fmla="*/ 2385869 w 2914477"/>
              <a:gd name="connsiteY14" fmla="*/ 1585623 h 1871397"/>
              <a:gd name="connsiteX15" fmla="*/ 2074819 w 2914477"/>
              <a:gd name="connsiteY15" fmla="*/ 1565782 h 1871397"/>
              <a:gd name="connsiteX16" fmla="*/ 1739085 w 2914477"/>
              <a:gd name="connsiteY16" fmla="*/ 1871397 h 1871397"/>
              <a:gd name="connsiteX17" fmla="*/ 1648664 w 2914477"/>
              <a:gd name="connsiteY17" fmla="*/ 1582137 h 1871397"/>
              <a:gd name="connsiteX18" fmla="*/ 1376671 w 2914477"/>
              <a:gd name="connsiteY18" fmla="*/ 1700306 h 1871397"/>
              <a:gd name="connsiteX19" fmla="*/ 1415819 w 2914477"/>
              <a:gd name="connsiteY19" fmla="*/ 1334933 h 1871397"/>
              <a:gd name="connsiteX20" fmla="*/ 665501 w 2914477"/>
              <a:gd name="connsiteY20" fmla="*/ 1276212 h 1871397"/>
              <a:gd name="connsiteX21" fmla="*/ 0 w 2914477"/>
              <a:gd name="connsiteY21" fmla="*/ 1126148 h 1871397"/>
              <a:gd name="connsiteX22" fmla="*/ 13050 w 2914477"/>
              <a:gd name="connsiteY22" fmla="*/ 284488 h 1871397"/>
              <a:gd name="connsiteX23" fmla="*/ 1898646 w 2914477"/>
              <a:gd name="connsiteY23" fmla="*/ 46 h 1871397"/>
              <a:gd name="connsiteX0" fmla="*/ 2209609 w 2914477"/>
              <a:gd name="connsiteY0" fmla="*/ 251285 h 1871397"/>
              <a:gd name="connsiteX1" fmla="*/ 2655476 w 2914477"/>
              <a:gd name="connsiteY1" fmla="*/ 584615 h 1871397"/>
              <a:gd name="connsiteX2" fmla="*/ 2828170 w 2914477"/>
              <a:gd name="connsiteY2" fmla="*/ 1010501 h 1871397"/>
              <a:gd name="connsiteX3" fmla="*/ 2883834 w 2914477"/>
              <a:gd name="connsiteY3" fmla="*/ 1308835 h 1871397"/>
              <a:gd name="connsiteX4" fmla="*/ 2840612 w 2914477"/>
              <a:gd name="connsiteY4" fmla="*/ 1564355 h 1871397"/>
              <a:gd name="connsiteX5" fmla="*/ 2651069 w 2914477"/>
              <a:gd name="connsiteY5" fmla="*/ 1156706 h 1871397"/>
              <a:gd name="connsiteX6" fmla="*/ 2209609 w 2914477"/>
              <a:gd name="connsiteY6" fmla="*/ 251285 h 1871397"/>
              <a:gd name="connsiteX7" fmla="*/ 1898646 w 2914477"/>
              <a:gd name="connsiteY7" fmla="*/ 46 h 1871397"/>
              <a:gd name="connsiteX8" fmla="*/ 1941303 w 2914477"/>
              <a:gd name="connsiteY8" fmla="*/ 293585 h 1871397"/>
              <a:gd name="connsiteX9" fmla="*/ 1974640 w 2914477"/>
              <a:gd name="connsiteY9" fmla="*/ 533402 h 1871397"/>
              <a:gd name="connsiteX10" fmla="*/ 1973469 w 2914477"/>
              <a:gd name="connsiteY10" fmla="*/ 784519 h 1871397"/>
              <a:gd name="connsiteX11" fmla="*/ 1866010 w 2914477"/>
              <a:gd name="connsiteY11" fmla="*/ 878218 h 1871397"/>
              <a:gd name="connsiteX12" fmla="*/ 2733769 w 2914477"/>
              <a:gd name="connsiteY12" fmla="*/ 1387129 h 1871397"/>
              <a:gd name="connsiteX13" fmla="*/ 2694623 w 2914477"/>
              <a:gd name="connsiteY13" fmla="*/ 1639703 h 1871397"/>
              <a:gd name="connsiteX14" fmla="*/ 2385869 w 2914477"/>
              <a:gd name="connsiteY14" fmla="*/ 1585623 h 1871397"/>
              <a:gd name="connsiteX15" fmla="*/ 2074819 w 2914477"/>
              <a:gd name="connsiteY15" fmla="*/ 1565782 h 1871397"/>
              <a:gd name="connsiteX16" fmla="*/ 1739085 w 2914477"/>
              <a:gd name="connsiteY16" fmla="*/ 1871397 h 1871397"/>
              <a:gd name="connsiteX17" fmla="*/ 1648664 w 2914477"/>
              <a:gd name="connsiteY17" fmla="*/ 1582137 h 1871397"/>
              <a:gd name="connsiteX18" fmla="*/ 1376671 w 2914477"/>
              <a:gd name="connsiteY18" fmla="*/ 1700306 h 1871397"/>
              <a:gd name="connsiteX19" fmla="*/ 1415819 w 2914477"/>
              <a:gd name="connsiteY19" fmla="*/ 1334933 h 1871397"/>
              <a:gd name="connsiteX20" fmla="*/ 665501 w 2914477"/>
              <a:gd name="connsiteY20" fmla="*/ 1276212 h 1871397"/>
              <a:gd name="connsiteX21" fmla="*/ 0 w 2914477"/>
              <a:gd name="connsiteY21" fmla="*/ 1126148 h 1871397"/>
              <a:gd name="connsiteX22" fmla="*/ 13050 w 2914477"/>
              <a:gd name="connsiteY22" fmla="*/ 284488 h 1871397"/>
              <a:gd name="connsiteX23" fmla="*/ 1898646 w 2914477"/>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51069 w 2889213"/>
              <a:gd name="connsiteY5" fmla="*/ 1156706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150164 w 2889213"/>
              <a:gd name="connsiteY0" fmla="*/ 228993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150164 w 2889213"/>
              <a:gd name="connsiteY6" fmla="*/ 228993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941303 w 2889213"/>
              <a:gd name="connsiteY8" fmla="*/ 178433 h 1756245"/>
              <a:gd name="connsiteX9" fmla="*/ 1974640 w 2889213"/>
              <a:gd name="connsiteY9" fmla="*/ 418250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826128 w 2889213"/>
              <a:gd name="connsiteY8" fmla="*/ 230447 h 1756245"/>
              <a:gd name="connsiteX9" fmla="*/ 1974640 w 2889213"/>
              <a:gd name="connsiteY9" fmla="*/ 418250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826128 w 2889213"/>
              <a:gd name="connsiteY8" fmla="*/ 230447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48782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48782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48782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48782 w 2889213"/>
              <a:gd name="connsiteY23" fmla="*/ 68 h 1756245"/>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92904 w 2889213"/>
              <a:gd name="connsiteY9" fmla="*/ 459050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48320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800430"/>
              <a:gd name="connsiteX1" fmla="*/ 2655476 w 2889213"/>
              <a:gd name="connsiteY1" fmla="*/ 469395 h 1800430"/>
              <a:gd name="connsiteX2" fmla="*/ 2828170 w 2889213"/>
              <a:gd name="connsiteY2" fmla="*/ 895281 h 1800430"/>
              <a:gd name="connsiteX3" fmla="*/ 2883834 w 2889213"/>
              <a:gd name="connsiteY3" fmla="*/ 1193615 h 1800430"/>
              <a:gd name="connsiteX4" fmla="*/ 2840612 w 2889213"/>
              <a:gd name="connsiteY4" fmla="*/ 1449135 h 1800430"/>
              <a:gd name="connsiteX5" fmla="*/ 2632493 w 2889213"/>
              <a:gd name="connsiteY5" fmla="*/ 1060062 h 1800430"/>
              <a:gd name="connsiteX6" fmla="*/ 2150164 w 2889213"/>
              <a:gd name="connsiteY6" fmla="*/ 113773 h 1800430"/>
              <a:gd name="connsiteX7" fmla="*/ 1348782 w 2889213"/>
              <a:gd name="connsiteY7" fmla="*/ 0 h 1800430"/>
              <a:gd name="connsiteX8" fmla="*/ 1714668 w 2889213"/>
              <a:gd name="connsiteY8" fmla="*/ 204372 h 1800430"/>
              <a:gd name="connsiteX9" fmla="*/ 1866896 w 2889213"/>
              <a:gd name="connsiteY9" fmla="*/ 462766 h 1800430"/>
              <a:gd name="connsiteX10" fmla="*/ 1973469 w 2889213"/>
              <a:gd name="connsiteY10" fmla="*/ 669299 h 1800430"/>
              <a:gd name="connsiteX11" fmla="*/ 1866010 w 2889213"/>
              <a:gd name="connsiteY11" fmla="*/ 762998 h 1800430"/>
              <a:gd name="connsiteX12" fmla="*/ 2733769 w 2889213"/>
              <a:gd name="connsiteY12" fmla="*/ 1271909 h 1800430"/>
              <a:gd name="connsiteX13" fmla="*/ 2694623 w 2889213"/>
              <a:gd name="connsiteY13" fmla="*/ 1524483 h 1800430"/>
              <a:gd name="connsiteX14" fmla="*/ 2385869 w 2889213"/>
              <a:gd name="connsiteY14" fmla="*/ 1470403 h 1800430"/>
              <a:gd name="connsiteX15" fmla="*/ 2191986 w 2889213"/>
              <a:gd name="connsiteY15" fmla="*/ 1800407 h 1800430"/>
              <a:gd name="connsiteX16" fmla="*/ 2074819 w 2889213"/>
              <a:gd name="connsiteY16" fmla="*/ 1450562 h 1800430"/>
              <a:gd name="connsiteX17" fmla="*/ 1739085 w 2889213"/>
              <a:gd name="connsiteY17" fmla="*/ 1756177 h 1800430"/>
              <a:gd name="connsiteX18" fmla="*/ 1648664 w 2889213"/>
              <a:gd name="connsiteY18" fmla="*/ 1466917 h 1800430"/>
              <a:gd name="connsiteX19" fmla="*/ 1376671 w 2889213"/>
              <a:gd name="connsiteY19" fmla="*/ 1585086 h 1800430"/>
              <a:gd name="connsiteX20" fmla="*/ 1415819 w 2889213"/>
              <a:gd name="connsiteY20" fmla="*/ 1219713 h 1800430"/>
              <a:gd name="connsiteX21" fmla="*/ 665501 w 2889213"/>
              <a:gd name="connsiteY21" fmla="*/ 1160992 h 1800430"/>
              <a:gd name="connsiteX22" fmla="*/ 0 w 2889213"/>
              <a:gd name="connsiteY22" fmla="*/ 1010928 h 1800430"/>
              <a:gd name="connsiteX23" fmla="*/ 13050 w 2889213"/>
              <a:gd name="connsiteY23" fmla="*/ 169268 h 1800430"/>
              <a:gd name="connsiteX24" fmla="*/ 1348782 w 2889213"/>
              <a:gd name="connsiteY24" fmla="*/ 0 h 1800430"/>
              <a:gd name="connsiteX0" fmla="*/ 2150164 w 2889213"/>
              <a:gd name="connsiteY0" fmla="*/ 113773 h 1800430"/>
              <a:gd name="connsiteX1" fmla="*/ 2655476 w 2889213"/>
              <a:gd name="connsiteY1" fmla="*/ 469395 h 1800430"/>
              <a:gd name="connsiteX2" fmla="*/ 2828170 w 2889213"/>
              <a:gd name="connsiteY2" fmla="*/ 895281 h 1800430"/>
              <a:gd name="connsiteX3" fmla="*/ 2883834 w 2889213"/>
              <a:gd name="connsiteY3" fmla="*/ 1193615 h 1800430"/>
              <a:gd name="connsiteX4" fmla="*/ 2840612 w 2889213"/>
              <a:gd name="connsiteY4" fmla="*/ 1449135 h 1800430"/>
              <a:gd name="connsiteX5" fmla="*/ 2632493 w 2889213"/>
              <a:gd name="connsiteY5" fmla="*/ 1060062 h 1800430"/>
              <a:gd name="connsiteX6" fmla="*/ 2150164 w 2889213"/>
              <a:gd name="connsiteY6" fmla="*/ 113773 h 1800430"/>
              <a:gd name="connsiteX7" fmla="*/ 1348782 w 2889213"/>
              <a:gd name="connsiteY7" fmla="*/ 0 h 1800430"/>
              <a:gd name="connsiteX8" fmla="*/ 1714668 w 2889213"/>
              <a:gd name="connsiteY8" fmla="*/ 204372 h 1800430"/>
              <a:gd name="connsiteX9" fmla="*/ 1866896 w 2889213"/>
              <a:gd name="connsiteY9" fmla="*/ 462766 h 1800430"/>
              <a:gd name="connsiteX10" fmla="*/ 1973469 w 2889213"/>
              <a:gd name="connsiteY10" fmla="*/ 669299 h 1800430"/>
              <a:gd name="connsiteX11" fmla="*/ 1866010 w 2889213"/>
              <a:gd name="connsiteY11" fmla="*/ 762998 h 1800430"/>
              <a:gd name="connsiteX12" fmla="*/ 2733769 w 2889213"/>
              <a:gd name="connsiteY12" fmla="*/ 1271909 h 1800430"/>
              <a:gd name="connsiteX13" fmla="*/ 2694623 w 2889213"/>
              <a:gd name="connsiteY13" fmla="*/ 1524483 h 1800430"/>
              <a:gd name="connsiteX14" fmla="*/ 2385869 w 2889213"/>
              <a:gd name="connsiteY14" fmla="*/ 1470403 h 1800430"/>
              <a:gd name="connsiteX15" fmla="*/ 2191986 w 2889213"/>
              <a:gd name="connsiteY15" fmla="*/ 1800407 h 1800430"/>
              <a:gd name="connsiteX16" fmla="*/ 2074819 w 2889213"/>
              <a:gd name="connsiteY16" fmla="*/ 1450562 h 1800430"/>
              <a:gd name="connsiteX17" fmla="*/ 1739085 w 2889213"/>
              <a:gd name="connsiteY17" fmla="*/ 1756177 h 1800430"/>
              <a:gd name="connsiteX18" fmla="*/ 1648664 w 2889213"/>
              <a:gd name="connsiteY18" fmla="*/ 1466917 h 1800430"/>
              <a:gd name="connsiteX19" fmla="*/ 1376671 w 2889213"/>
              <a:gd name="connsiteY19" fmla="*/ 1585086 h 1800430"/>
              <a:gd name="connsiteX20" fmla="*/ 1415819 w 2889213"/>
              <a:gd name="connsiteY20" fmla="*/ 1219713 h 1800430"/>
              <a:gd name="connsiteX21" fmla="*/ 665501 w 2889213"/>
              <a:gd name="connsiteY21" fmla="*/ 1160992 h 1800430"/>
              <a:gd name="connsiteX22" fmla="*/ 0 w 2889213"/>
              <a:gd name="connsiteY22" fmla="*/ 1010928 h 1800430"/>
              <a:gd name="connsiteX23" fmla="*/ 13050 w 2889213"/>
              <a:gd name="connsiteY23" fmla="*/ 169268 h 1800430"/>
              <a:gd name="connsiteX24" fmla="*/ 1348782 w 2889213"/>
              <a:gd name="connsiteY24" fmla="*/ 0 h 1800430"/>
              <a:gd name="connsiteX0" fmla="*/ 2150164 w 2889213"/>
              <a:gd name="connsiteY0" fmla="*/ 113773 h 1800456"/>
              <a:gd name="connsiteX1" fmla="*/ 2655476 w 2889213"/>
              <a:gd name="connsiteY1" fmla="*/ 469395 h 1800456"/>
              <a:gd name="connsiteX2" fmla="*/ 2828170 w 2889213"/>
              <a:gd name="connsiteY2" fmla="*/ 895281 h 1800456"/>
              <a:gd name="connsiteX3" fmla="*/ 2883834 w 2889213"/>
              <a:gd name="connsiteY3" fmla="*/ 1193615 h 1800456"/>
              <a:gd name="connsiteX4" fmla="*/ 2840612 w 2889213"/>
              <a:gd name="connsiteY4" fmla="*/ 1449135 h 1800456"/>
              <a:gd name="connsiteX5" fmla="*/ 2632493 w 2889213"/>
              <a:gd name="connsiteY5" fmla="*/ 1060062 h 1800456"/>
              <a:gd name="connsiteX6" fmla="*/ 2150164 w 2889213"/>
              <a:gd name="connsiteY6" fmla="*/ 113773 h 1800456"/>
              <a:gd name="connsiteX7" fmla="*/ 1348782 w 2889213"/>
              <a:gd name="connsiteY7" fmla="*/ 0 h 1800456"/>
              <a:gd name="connsiteX8" fmla="*/ 1714668 w 2889213"/>
              <a:gd name="connsiteY8" fmla="*/ 204372 h 1800456"/>
              <a:gd name="connsiteX9" fmla="*/ 1866896 w 2889213"/>
              <a:gd name="connsiteY9" fmla="*/ 462766 h 1800456"/>
              <a:gd name="connsiteX10" fmla="*/ 1973469 w 2889213"/>
              <a:gd name="connsiteY10" fmla="*/ 669299 h 1800456"/>
              <a:gd name="connsiteX11" fmla="*/ 1866010 w 2889213"/>
              <a:gd name="connsiteY11" fmla="*/ 762998 h 1800456"/>
              <a:gd name="connsiteX12" fmla="*/ 2733769 w 2889213"/>
              <a:gd name="connsiteY12" fmla="*/ 1271909 h 1800456"/>
              <a:gd name="connsiteX13" fmla="*/ 2694623 w 2889213"/>
              <a:gd name="connsiteY13" fmla="*/ 1524483 h 1800456"/>
              <a:gd name="connsiteX14" fmla="*/ 2385869 w 2889213"/>
              <a:gd name="connsiteY14" fmla="*/ 1470403 h 1800456"/>
              <a:gd name="connsiteX15" fmla="*/ 2191986 w 2889213"/>
              <a:gd name="connsiteY15" fmla="*/ 1800407 h 1800456"/>
              <a:gd name="connsiteX16" fmla="*/ 2074819 w 2889213"/>
              <a:gd name="connsiteY16" fmla="*/ 1450562 h 1800456"/>
              <a:gd name="connsiteX17" fmla="*/ 1739085 w 2889213"/>
              <a:gd name="connsiteY17" fmla="*/ 1756177 h 1800456"/>
              <a:gd name="connsiteX18" fmla="*/ 1648664 w 2889213"/>
              <a:gd name="connsiteY18" fmla="*/ 1466917 h 1800456"/>
              <a:gd name="connsiteX19" fmla="*/ 1376671 w 2889213"/>
              <a:gd name="connsiteY19" fmla="*/ 1585086 h 1800456"/>
              <a:gd name="connsiteX20" fmla="*/ 1415819 w 2889213"/>
              <a:gd name="connsiteY20" fmla="*/ 1219713 h 1800456"/>
              <a:gd name="connsiteX21" fmla="*/ 665501 w 2889213"/>
              <a:gd name="connsiteY21" fmla="*/ 1160992 h 1800456"/>
              <a:gd name="connsiteX22" fmla="*/ 0 w 2889213"/>
              <a:gd name="connsiteY22" fmla="*/ 1010928 h 1800456"/>
              <a:gd name="connsiteX23" fmla="*/ 13050 w 2889213"/>
              <a:gd name="connsiteY23" fmla="*/ 169268 h 1800456"/>
              <a:gd name="connsiteX24" fmla="*/ 1348782 w 2889213"/>
              <a:gd name="connsiteY24" fmla="*/ 0 h 1800456"/>
              <a:gd name="connsiteX0" fmla="*/ 2150164 w 2889213"/>
              <a:gd name="connsiteY0" fmla="*/ 113773 h 1811599"/>
              <a:gd name="connsiteX1" fmla="*/ 2655476 w 2889213"/>
              <a:gd name="connsiteY1" fmla="*/ 469395 h 1811599"/>
              <a:gd name="connsiteX2" fmla="*/ 2828170 w 2889213"/>
              <a:gd name="connsiteY2" fmla="*/ 895281 h 1811599"/>
              <a:gd name="connsiteX3" fmla="*/ 2883834 w 2889213"/>
              <a:gd name="connsiteY3" fmla="*/ 1193615 h 1811599"/>
              <a:gd name="connsiteX4" fmla="*/ 2840612 w 2889213"/>
              <a:gd name="connsiteY4" fmla="*/ 1449135 h 1811599"/>
              <a:gd name="connsiteX5" fmla="*/ 2632493 w 2889213"/>
              <a:gd name="connsiteY5" fmla="*/ 1060062 h 1811599"/>
              <a:gd name="connsiteX6" fmla="*/ 2150164 w 2889213"/>
              <a:gd name="connsiteY6" fmla="*/ 113773 h 1811599"/>
              <a:gd name="connsiteX7" fmla="*/ 1348782 w 2889213"/>
              <a:gd name="connsiteY7" fmla="*/ 0 h 1811599"/>
              <a:gd name="connsiteX8" fmla="*/ 1714668 w 2889213"/>
              <a:gd name="connsiteY8" fmla="*/ 204372 h 1811599"/>
              <a:gd name="connsiteX9" fmla="*/ 1866896 w 2889213"/>
              <a:gd name="connsiteY9" fmla="*/ 462766 h 1811599"/>
              <a:gd name="connsiteX10" fmla="*/ 1973469 w 2889213"/>
              <a:gd name="connsiteY10" fmla="*/ 669299 h 1811599"/>
              <a:gd name="connsiteX11" fmla="*/ 1866010 w 2889213"/>
              <a:gd name="connsiteY11" fmla="*/ 762998 h 1811599"/>
              <a:gd name="connsiteX12" fmla="*/ 2733769 w 2889213"/>
              <a:gd name="connsiteY12" fmla="*/ 1271909 h 1811599"/>
              <a:gd name="connsiteX13" fmla="*/ 2694623 w 2889213"/>
              <a:gd name="connsiteY13" fmla="*/ 1524483 h 1811599"/>
              <a:gd name="connsiteX14" fmla="*/ 2385869 w 2889213"/>
              <a:gd name="connsiteY14" fmla="*/ 1470403 h 1811599"/>
              <a:gd name="connsiteX15" fmla="*/ 2214278 w 2889213"/>
              <a:gd name="connsiteY15" fmla="*/ 1811553 h 1811599"/>
              <a:gd name="connsiteX16" fmla="*/ 2074819 w 2889213"/>
              <a:gd name="connsiteY16" fmla="*/ 1450562 h 1811599"/>
              <a:gd name="connsiteX17" fmla="*/ 1739085 w 2889213"/>
              <a:gd name="connsiteY17" fmla="*/ 1756177 h 1811599"/>
              <a:gd name="connsiteX18" fmla="*/ 1648664 w 2889213"/>
              <a:gd name="connsiteY18" fmla="*/ 1466917 h 1811599"/>
              <a:gd name="connsiteX19" fmla="*/ 1376671 w 2889213"/>
              <a:gd name="connsiteY19" fmla="*/ 1585086 h 1811599"/>
              <a:gd name="connsiteX20" fmla="*/ 1415819 w 2889213"/>
              <a:gd name="connsiteY20" fmla="*/ 1219713 h 1811599"/>
              <a:gd name="connsiteX21" fmla="*/ 665501 w 2889213"/>
              <a:gd name="connsiteY21" fmla="*/ 1160992 h 1811599"/>
              <a:gd name="connsiteX22" fmla="*/ 0 w 2889213"/>
              <a:gd name="connsiteY22" fmla="*/ 1010928 h 1811599"/>
              <a:gd name="connsiteX23" fmla="*/ 13050 w 2889213"/>
              <a:gd name="connsiteY23" fmla="*/ 169268 h 1811599"/>
              <a:gd name="connsiteX24" fmla="*/ 1348782 w 2889213"/>
              <a:gd name="connsiteY24" fmla="*/ 0 h 1811599"/>
              <a:gd name="connsiteX0" fmla="*/ 2150164 w 2889213"/>
              <a:gd name="connsiteY0" fmla="*/ 113773 h 1811553"/>
              <a:gd name="connsiteX1" fmla="*/ 2655476 w 2889213"/>
              <a:gd name="connsiteY1" fmla="*/ 469395 h 1811553"/>
              <a:gd name="connsiteX2" fmla="*/ 2828170 w 2889213"/>
              <a:gd name="connsiteY2" fmla="*/ 895281 h 1811553"/>
              <a:gd name="connsiteX3" fmla="*/ 2883834 w 2889213"/>
              <a:gd name="connsiteY3" fmla="*/ 1193615 h 1811553"/>
              <a:gd name="connsiteX4" fmla="*/ 2840612 w 2889213"/>
              <a:gd name="connsiteY4" fmla="*/ 1449135 h 1811553"/>
              <a:gd name="connsiteX5" fmla="*/ 2632493 w 2889213"/>
              <a:gd name="connsiteY5" fmla="*/ 1060062 h 1811553"/>
              <a:gd name="connsiteX6" fmla="*/ 2150164 w 2889213"/>
              <a:gd name="connsiteY6" fmla="*/ 113773 h 1811553"/>
              <a:gd name="connsiteX7" fmla="*/ 1348782 w 2889213"/>
              <a:gd name="connsiteY7" fmla="*/ 0 h 1811553"/>
              <a:gd name="connsiteX8" fmla="*/ 1714668 w 2889213"/>
              <a:gd name="connsiteY8" fmla="*/ 204372 h 1811553"/>
              <a:gd name="connsiteX9" fmla="*/ 1866896 w 2889213"/>
              <a:gd name="connsiteY9" fmla="*/ 462766 h 1811553"/>
              <a:gd name="connsiteX10" fmla="*/ 1973469 w 2889213"/>
              <a:gd name="connsiteY10" fmla="*/ 669299 h 1811553"/>
              <a:gd name="connsiteX11" fmla="*/ 1866010 w 2889213"/>
              <a:gd name="connsiteY11" fmla="*/ 762998 h 1811553"/>
              <a:gd name="connsiteX12" fmla="*/ 2733769 w 2889213"/>
              <a:gd name="connsiteY12" fmla="*/ 1271909 h 1811553"/>
              <a:gd name="connsiteX13" fmla="*/ 2694623 w 2889213"/>
              <a:gd name="connsiteY13" fmla="*/ 1524483 h 1811553"/>
              <a:gd name="connsiteX14" fmla="*/ 2385869 w 2889213"/>
              <a:gd name="connsiteY14" fmla="*/ 1470403 h 1811553"/>
              <a:gd name="connsiteX15" fmla="*/ 2214278 w 2889213"/>
              <a:gd name="connsiteY15" fmla="*/ 1811553 h 1811553"/>
              <a:gd name="connsiteX16" fmla="*/ 2074819 w 2889213"/>
              <a:gd name="connsiteY16" fmla="*/ 1450562 h 1811553"/>
              <a:gd name="connsiteX17" fmla="*/ 1739085 w 2889213"/>
              <a:gd name="connsiteY17" fmla="*/ 1756177 h 1811553"/>
              <a:gd name="connsiteX18" fmla="*/ 1648664 w 2889213"/>
              <a:gd name="connsiteY18" fmla="*/ 1466917 h 1811553"/>
              <a:gd name="connsiteX19" fmla="*/ 1376671 w 2889213"/>
              <a:gd name="connsiteY19" fmla="*/ 1585086 h 1811553"/>
              <a:gd name="connsiteX20" fmla="*/ 1415819 w 2889213"/>
              <a:gd name="connsiteY20" fmla="*/ 1219713 h 1811553"/>
              <a:gd name="connsiteX21" fmla="*/ 665501 w 2889213"/>
              <a:gd name="connsiteY21" fmla="*/ 1160992 h 1811553"/>
              <a:gd name="connsiteX22" fmla="*/ 0 w 2889213"/>
              <a:gd name="connsiteY22" fmla="*/ 1010928 h 1811553"/>
              <a:gd name="connsiteX23" fmla="*/ 13050 w 2889213"/>
              <a:gd name="connsiteY23" fmla="*/ 169268 h 1811553"/>
              <a:gd name="connsiteX24" fmla="*/ 1348782 w 2889213"/>
              <a:gd name="connsiteY24" fmla="*/ 0 h 1811553"/>
              <a:gd name="connsiteX0" fmla="*/ 2150164 w 2889213"/>
              <a:gd name="connsiteY0" fmla="*/ 113773 h 1811553"/>
              <a:gd name="connsiteX1" fmla="*/ 2655476 w 2889213"/>
              <a:gd name="connsiteY1" fmla="*/ 469395 h 1811553"/>
              <a:gd name="connsiteX2" fmla="*/ 2828170 w 2889213"/>
              <a:gd name="connsiteY2" fmla="*/ 895281 h 1811553"/>
              <a:gd name="connsiteX3" fmla="*/ 2883834 w 2889213"/>
              <a:gd name="connsiteY3" fmla="*/ 1193615 h 1811553"/>
              <a:gd name="connsiteX4" fmla="*/ 2840612 w 2889213"/>
              <a:gd name="connsiteY4" fmla="*/ 1449135 h 1811553"/>
              <a:gd name="connsiteX5" fmla="*/ 2632493 w 2889213"/>
              <a:gd name="connsiteY5" fmla="*/ 1060062 h 1811553"/>
              <a:gd name="connsiteX6" fmla="*/ 2150164 w 2889213"/>
              <a:gd name="connsiteY6" fmla="*/ 113773 h 1811553"/>
              <a:gd name="connsiteX7" fmla="*/ 1348782 w 2889213"/>
              <a:gd name="connsiteY7" fmla="*/ 0 h 1811553"/>
              <a:gd name="connsiteX8" fmla="*/ 1714668 w 2889213"/>
              <a:gd name="connsiteY8" fmla="*/ 204372 h 1811553"/>
              <a:gd name="connsiteX9" fmla="*/ 1866896 w 2889213"/>
              <a:gd name="connsiteY9" fmla="*/ 462766 h 1811553"/>
              <a:gd name="connsiteX10" fmla="*/ 1973469 w 2889213"/>
              <a:gd name="connsiteY10" fmla="*/ 669299 h 1811553"/>
              <a:gd name="connsiteX11" fmla="*/ 1866010 w 2889213"/>
              <a:gd name="connsiteY11" fmla="*/ 762998 h 1811553"/>
              <a:gd name="connsiteX12" fmla="*/ 2733769 w 2889213"/>
              <a:gd name="connsiteY12" fmla="*/ 1271909 h 1811553"/>
              <a:gd name="connsiteX13" fmla="*/ 2694623 w 2889213"/>
              <a:gd name="connsiteY13" fmla="*/ 1524483 h 1811553"/>
              <a:gd name="connsiteX14" fmla="*/ 2385869 w 2889213"/>
              <a:gd name="connsiteY14" fmla="*/ 1470403 h 1811553"/>
              <a:gd name="connsiteX15" fmla="*/ 2214278 w 2889213"/>
              <a:gd name="connsiteY15" fmla="*/ 1811553 h 1811553"/>
              <a:gd name="connsiteX16" fmla="*/ 2074819 w 2889213"/>
              <a:gd name="connsiteY16" fmla="*/ 1450562 h 1811553"/>
              <a:gd name="connsiteX17" fmla="*/ 1739085 w 2889213"/>
              <a:gd name="connsiteY17" fmla="*/ 1756177 h 1811553"/>
              <a:gd name="connsiteX18" fmla="*/ 1648664 w 2889213"/>
              <a:gd name="connsiteY18" fmla="*/ 1466917 h 1811553"/>
              <a:gd name="connsiteX19" fmla="*/ 1376671 w 2889213"/>
              <a:gd name="connsiteY19" fmla="*/ 1585086 h 1811553"/>
              <a:gd name="connsiteX20" fmla="*/ 1415819 w 2889213"/>
              <a:gd name="connsiteY20" fmla="*/ 1219713 h 1811553"/>
              <a:gd name="connsiteX21" fmla="*/ 665501 w 2889213"/>
              <a:gd name="connsiteY21" fmla="*/ 1160992 h 1811553"/>
              <a:gd name="connsiteX22" fmla="*/ 0 w 2889213"/>
              <a:gd name="connsiteY22" fmla="*/ 1010928 h 1811553"/>
              <a:gd name="connsiteX23" fmla="*/ 13050 w 2889213"/>
              <a:gd name="connsiteY23" fmla="*/ 169268 h 1811553"/>
              <a:gd name="connsiteX24" fmla="*/ 1348782 w 2889213"/>
              <a:gd name="connsiteY24" fmla="*/ 0 h 18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89213" h="1811553">
                <a:moveTo>
                  <a:pt x="2150164" y="113773"/>
                </a:moveTo>
                <a:lnTo>
                  <a:pt x="2655476" y="469395"/>
                </a:lnTo>
                <a:cubicBezTo>
                  <a:pt x="2724937" y="612627"/>
                  <a:pt x="2790110" y="774578"/>
                  <a:pt x="2828170" y="895281"/>
                </a:cubicBezTo>
                <a:cubicBezTo>
                  <a:pt x="2845006" y="1009922"/>
                  <a:pt x="2872906" y="1094971"/>
                  <a:pt x="2883834" y="1193615"/>
                </a:cubicBezTo>
                <a:cubicBezTo>
                  <a:pt x="2898597" y="1276508"/>
                  <a:pt x="2882583" y="1383685"/>
                  <a:pt x="2840612" y="1449135"/>
                </a:cubicBezTo>
                <a:cubicBezTo>
                  <a:pt x="2801112" y="1388173"/>
                  <a:pt x="2764708" y="1276910"/>
                  <a:pt x="2632493" y="1060062"/>
                </a:cubicBezTo>
                <a:cubicBezTo>
                  <a:pt x="2521003" y="837054"/>
                  <a:pt x="2268591" y="370791"/>
                  <a:pt x="2150164" y="113773"/>
                </a:cubicBezTo>
                <a:close/>
                <a:moveTo>
                  <a:pt x="1348782" y="0"/>
                </a:moveTo>
                <a:cubicBezTo>
                  <a:pt x="1445338" y="154432"/>
                  <a:pt x="1639668" y="165874"/>
                  <a:pt x="1714668" y="204372"/>
                </a:cubicBezTo>
                <a:cubicBezTo>
                  <a:pt x="1723722" y="285320"/>
                  <a:pt x="1831199" y="402612"/>
                  <a:pt x="1866896" y="462766"/>
                </a:cubicBezTo>
                <a:cubicBezTo>
                  <a:pt x="1913125" y="544588"/>
                  <a:pt x="1935949" y="596454"/>
                  <a:pt x="1973469" y="669299"/>
                </a:cubicBezTo>
                <a:cubicBezTo>
                  <a:pt x="1909251" y="682689"/>
                  <a:pt x="1863715" y="712895"/>
                  <a:pt x="1866010" y="762998"/>
                </a:cubicBezTo>
                <a:cubicBezTo>
                  <a:pt x="1884495" y="971782"/>
                  <a:pt x="2517373" y="1008755"/>
                  <a:pt x="2733769" y="1271909"/>
                </a:cubicBezTo>
                <a:cubicBezTo>
                  <a:pt x="2839248" y="1365427"/>
                  <a:pt x="2779441" y="1512521"/>
                  <a:pt x="2694623" y="1524483"/>
                </a:cubicBezTo>
                <a:cubicBezTo>
                  <a:pt x="2575007" y="1522308"/>
                  <a:pt x="2538107" y="1485627"/>
                  <a:pt x="2385869" y="1470403"/>
                </a:cubicBezTo>
                <a:cubicBezTo>
                  <a:pt x="2333676" y="1639614"/>
                  <a:pt x="2280982" y="1755416"/>
                  <a:pt x="2214278" y="1811553"/>
                </a:cubicBezTo>
                <a:cubicBezTo>
                  <a:pt x="2147576" y="1804531"/>
                  <a:pt x="2033271" y="1685187"/>
                  <a:pt x="2074819" y="1450562"/>
                </a:cubicBezTo>
                <a:cubicBezTo>
                  <a:pt x="1992109" y="1541380"/>
                  <a:pt x="1856720" y="1716561"/>
                  <a:pt x="1739085" y="1756177"/>
                </a:cubicBezTo>
                <a:cubicBezTo>
                  <a:pt x="1647742" y="1688758"/>
                  <a:pt x="1625791" y="1561162"/>
                  <a:pt x="1648664" y="1466917"/>
                </a:cubicBezTo>
                <a:cubicBezTo>
                  <a:pt x="1575908" y="1517602"/>
                  <a:pt x="1475987" y="1575732"/>
                  <a:pt x="1376671" y="1585086"/>
                </a:cubicBezTo>
                <a:cubicBezTo>
                  <a:pt x="1265755" y="1421973"/>
                  <a:pt x="1344050" y="1304532"/>
                  <a:pt x="1415819" y="1219713"/>
                </a:cubicBezTo>
                <a:cubicBezTo>
                  <a:pt x="1106992" y="1284958"/>
                  <a:pt x="922130" y="1226237"/>
                  <a:pt x="665501" y="1160992"/>
                </a:cubicBezTo>
                <a:cubicBezTo>
                  <a:pt x="467591" y="1128369"/>
                  <a:pt x="282729" y="1004403"/>
                  <a:pt x="0" y="1010928"/>
                </a:cubicBezTo>
                <a:lnTo>
                  <a:pt x="13050" y="169268"/>
                </a:lnTo>
                <a:cubicBezTo>
                  <a:pt x="722590" y="234513"/>
                  <a:pt x="1132701" y="28762"/>
                  <a:pt x="1348782" y="0"/>
                </a:cubicBez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50" name="Oval 49"/>
          <p:cNvSpPr/>
          <p:nvPr/>
        </p:nvSpPr>
        <p:spPr>
          <a:xfrm>
            <a:off x="5552318" y="1871926"/>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51" name="Oval 50"/>
          <p:cNvSpPr/>
          <p:nvPr/>
        </p:nvSpPr>
        <p:spPr>
          <a:xfrm>
            <a:off x="5552318" y="3016940"/>
            <a:ext cx="768085" cy="768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52" name="Oval 51"/>
          <p:cNvSpPr/>
          <p:nvPr/>
        </p:nvSpPr>
        <p:spPr>
          <a:xfrm>
            <a:off x="5552318" y="4139099"/>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grpSp>
        <p:nvGrpSpPr>
          <p:cNvPr id="53" name="Group 52"/>
          <p:cNvGrpSpPr/>
          <p:nvPr/>
        </p:nvGrpSpPr>
        <p:grpSpPr>
          <a:xfrm>
            <a:off x="6454919" y="1759328"/>
            <a:ext cx="4896544" cy="962504"/>
            <a:chOff x="803640" y="3362835"/>
            <a:chExt cx="2059657" cy="721878"/>
          </a:xfrm>
        </p:grpSpPr>
        <p:sp>
          <p:nvSpPr>
            <p:cNvPr id="54" name="TextBox 53"/>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This was helping us to display and filter the data using the map and filter</a:t>
              </a:r>
              <a:endParaRPr lang="ko-KR" altLang="en-US" sz="1600" dirty="0">
                <a:solidFill>
                  <a:schemeClr val="tx1">
                    <a:lumMod val="75000"/>
                    <a:lumOff val="25000"/>
                  </a:schemeClr>
                </a:solidFill>
                <a:cs typeface="Arial" pitchFamily="34" charset="0"/>
              </a:endParaRPr>
            </a:p>
          </p:txBody>
        </p:sp>
        <p:sp>
          <p:nvSpPr>
            <p:cNvPr id="55" name="TextBox 54"/>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Use the HOF int the right way</a:t>
              </a:r>
              <a:endParaRPr lang="ko-KR" altLang="en-US" sz="1867" b="1" dirty="0">
                <a:solidFill>
                  <a:schemeClr val="tx1">
                    <a:lumMod val="75000"/>
                    <a:lumOff val="25000"/>
                  </a:schemeClr>
                </a:solidFill>
                <a:cs typeface="Arial" pitchFamily="34" charset="0"/>
              </a:endParaRPr>
            </a:p>
          </p:txBody>
        </p:sp>
      </p:grpSp>
      <p:grpSp>
        <p:nvGrpSpPr>
          <p:cNvPr id="56" name="Group 55"/>
          <p:cNvGrpSpPr/>
          <p:nvPr/>
        </p:nvGrpSpPr>
        <p:grpSpPr>
          <a:xfrm>
            <a:off x="6454919" y="2904343"/>
            <a:ext cx="4896544" cy="962504"/>
            <a:chOff x="803640" y="3362835"/>
            <a:chExt cx="2059657" cy="721878"/>
          </a:xfrm>
        </p:grpSpPr>
        <p:sp>
          <p:nvSpPr>
            <p:cNvPr id="57" name="TextBox 56"/>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Using the server and databases Dealing with the response and requests using CRUD method</a:t>
              </a:r>
              <a:endParaRPr lang="ko-KR" altLang="en-US" sz="1600" dirty="0">
                <a:solidFill>
                  <a:schemeClr val="tx1">
                    <a:lumMod val="75000"/>
                    <a:lumOff val="25000"/>
                  </a:schemeClr>
                </a:solidFill>
                <a:cs typeface="Arial" pitchFamily="34" charset="0"/>
              </a:endParaRPr>
            </a:p>
          </p:txBody>
        </p:sp>
        <p:sp>
          <p:nvSpPr>
            <p:cNvPr id="58" name="TextBox 57"/>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Create a server using </a:t>
              </a:r>
              <a:r>
                <a:rPr lang="en-US" altLang="ko-KR" sz="1867" b="1" dirty="0" err="1">
                  <a:solidFill>
                    <a:schemeClr val="tx1">
                      <a:lumMod val="75000"/>
                      <a:lumOff val="25000"/>
                    </a:schemeClr>
                  </a:solidFill>
                  <a:cs typeface="Arial" pitchFamily="34" charset="0"/>
                </a:rPr>
                <a:t>nodejs</a:t>
              </a:r>
              <a:endParaRPr lang="ko-KR" altLang="en-US" sz="1867" b="1" dirty="0">
                <a:solidFill>
                  <a:schemeClr val="tx1">
                    <a:lumMod val="75000"/>
                    <a:lumOff val="25000"/>
                  </a:schemeClr>
                </a:solidFill>
                <a:cs typeface="Arial" pitchFamily="34" charset="0"/>
              </a:endParaRPr>
            </a:p>
          </p:txBody>
        </p:sp>
      </p:grpSp>
      <p:grpSp>
        <p:nvGrpSpPr>
          <p:cNvPr id="59" name="Group 58"/>
          <p:cNvGrpSpPr/>
          <p:nvPr/>
        </p:nvGrpSpPr>
        <p:grpSpPr>
          <a:xfrm>
            <a:off x="6454919" y="4026501"/>
            <a:ext cx="4896544" cy="716284"/>
            <a:chOff x="803640" y="3362835"/>
            <a:chExt cx="2059657" cy="537213"/>
          </a:xfrm>
        </p:grpSpPr>
        <p:sp>
          <p:nvSpPr>
            <p:cNvPr id="60" name="TextBox 59"/>
            <p:cNvSpPr txBox="1"/>
            <p:nvPr/>
          </p:nvSpPr>
          <p:spPr>
            <a:xfrm>
              <a:off x="803640" y="3646132"/>
              <a:ext cx="2059657" cy="253916"/>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Link between the server side and the client side</a:t>
              </a:r>
              <a:endParaRPr lang="ko-KR" altLang="en-US" sz="1600" dirty="0">
                <a:solidFill>
                  <a:schemeClr val="tx1">
                    <a:lumMod val="75000"/>
                    <a:lumOff val="25000"/>
                  </a:schemeClr>
                </a:solidFill>
                <a:cs typeface="Arial" pitchFamily="34" charset="0"/>
              </a:endParaRPr>
            </a:p>
          </p:txBody>
        </p:sp>
        <p:sp>
          <p:nvSpPr>
            <p:cNvPr id="61" name="TextBox 60"/>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React.js</a:t>
              </a:r>
              <a:endParaRPr lang="ko-KR" altLang="en-US" sz="1867" b="1" dirty="0">
                <a:solidFill>
                  <a:schemeClr val="tx1">
                    <a:lumMod val="75000"/>
                    <a:lumOff val="25000"/>
                  </a:schemeClr>
                </a:solidFill>
                <a:cs typeface="Arial" pitchFamily="34" charset="0"/>
              </a:endParaRPr>
            </a:p>
          </p:txBody>
        </p:sp>
      </p:grpSp>
      <p:sp>
        <p:nvSpPr>
          <p:cNvPr id="62" name="TextBox 61"/>
          <p:cNvSpPr txBox="1"/>
          <p:nvPr/>
        </p:nvSpPr>
        <p:spPr>
          <a:xfrm>
            <a:off x="5507779" y="1948193"/>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01</a:t>
            </a:r>
            <a:endParaRPr lang="ko-KR" altLang="en-US" sz="3200" b="1" dirty="0">
              <a:solidFill>
                <a:schemeClr val="bg1"/>
              </a:solidFill>
              <a:cs typeface="Arial" pitchFamily="34" charset="0"/>
            </a:endParaRPr>
          </a:p>
        </p:txBody>
      </p:sp>
      <p:sp>
        <p:nvSpPr>
          <p:cNvPr id="63" name="TextBox 62"/>
          <p:cNvSpPr txBox="1"/>
          <p:nvPr/>
        </p:nvSpPr>
        <p:spPr>
          <a:xfrm>
            <a:off x="5507779" y="3093207"/>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02</a:t>
            </a:r>
            <a:endParaRPr lang="ko-KR" altLang="en-US" sz="3200" b="1" dirty="0">
              <a:solidFill>
                <a:schemeClr val="bg1"/>
              </a:solidFill>
              <a:cs typeface="Arial" pitchFamily="34" charset="0"/>
            </a:endParaRPr>
          </a:p>
        </p:txBody>
      </p:sp>
      <p:sp>
        <p:nvSpPr>
          <p:cNvPr id="64" name="TextBox 63"/>
          <p:cNvSpPr txBox="1"/>
          <p:nvPr/>
        </p:nvSpPr>
        <p:spPr>
          <a:xfrm>
            <a:off x="5507779" y="4215366"/>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03</a:t>
            </a:r>
            <a:endParaRPr lang="ko-KR" altLang="en-US" sz="3200" b="1" dirty="0">
              <a:solidFill>
                <a:schemeClr val="bg1"/>
              </a:solidFill>
              <a:cs typeface="Arial" pitchFamily="34" charset="0"/>
            </a:endParaRPr>
          </a:p>
        </p:txBody>
      </p:sp>
      <p:grpSp>
        <p:nvGrpSpPr>
          <p:cNvPr id="65" name="Group 64"/>
          <p:cNvGrpSpPr/>
          <p:nvPr/>
        </p:nvGrpSpPr>
        <p:grpSpPr>
          <a:xfrm>
            <a:off x="6454919" y="5160089"/>
            <a:ext cx="4896544" cy="1208727"/>
            <a:chOff x="803640" y="3362835"/>
            <a:chExt cx="2059657" cy="906545"/>
          </a:xfrm>
        </p:grpSpPr>
        <p:sp>
          <p:nvSpPr>
            <p:cNvPr id="66" name="TextBox 65"/>
            <p:cNvSpPr txBox="1"/>
            <p:nvPr/>
          </p:nvSpPr>
          <p:spPr>
            <a:xfrm>
              <a:off x="803640" y="3646132"/>
              <a:ext cx="2059657" cy="62324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Dividing the screen into parts using flexbox and  make it responsive to devices of different sizes using Media Query</a:t>
              </a:r>
              <a:endParaRPr lang="ko-KR" altLang="en-US" sz="1600" dirty="0">
                <a:solidFill>
                  <a:schemeClr val="tx1">
                    <a:lumMod val="75000"/>
                    <a:lumOff val="25000"/>
                  </a:schemeClr>
                </a:solidFill>
                <a:cs typeface="Arial" pitchFamily="34" charset="0"/>
              </a:endParaRPr>
            </a:p>
          </p:txBody>
        </p:sp>
        <p:sp>
          <p:nvSpPr>
            <p:cNvPr id="67" name="TextBox 66"/>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CSS</a:t>
              </a:r>
              <a:endParaRPr lang="ko-KR" altLang="en-US" sz="1867" b="1" dirty="0">
                <a:solidFill>
                  <a:schemeClr val="tx1">
                    <a:lumMod val="75000"/>
                    <a:lumOff val="25000"/>
                  </a:schemeClr>
                </a:solidFill>
                <a:cs typeface="Arial" pitchFamily="34" charset="0"/>
              </a:endParaRPr>
            </a:p>
          </p:txBody>
        </p:sp>
      </p:grpSp>
      <p:sp>
        <p:nvSpPr>
          <p:cNvPr id="68" name="Oval 67"/>
          <p:cNvSpPr/>
          <p:nvPr/>
        </p:nvSpPr>
        <p:spPr>
          <a:xfrm>
            <a:off x="5552318" y="5272686"/>
            <a:ext cx="768085" cy="768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69" name="TextBox 68"/>
          <p:cNvSpPr txBox="1"/>
          <p:nvPr/>
        </p:nvSpPr>
        <p:spPr>
          <a:xfrm>
            <a:off x="5507779" y="5348953"/>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04</a:t>
            </a:r>
            <a:endParaRPr lang="ko-KR" altLang="en-US" sz="3200" b="1" dirty="0">
              <a:solidFill>
                <a:schemeClr val="bg1"/>
              </a:solidFill>
              <a:cs typeface="Arial" pitchFamily="34" charset="0"/>
            </a:endParaRPr>
          </a:p>
        </p:txBody>
      </p:sp>
    </p:spTree>
    <p:extLst>
      <p:ext uri="{BB962C8B-B14F-4D97-AF65-F5344CB8AC3E}">
        <p14:creationId xmlns:p14="http://schemas.microsoft.com/office/powerpoint/2010/main" val="1278160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New things that I have learned</a:t>
            </a:r>
          </a:p>
        </p:txBody>
      </p:sp>
    </p:spTree>
    <p:extLst>
      <p:ext uri="{BB962C8B-B14F-4D97-AF65-F5344CB8AC3E}">
        <p14:creationId xmlns:p14="http://schemas.microsoft.com/office/powerpoint/2010/main" val="3342786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800" dirty="0">
                <a:ea typeface="맑은 고딕" pitchFamily="50" charset="-127"/>
              </a:rPr>
              <a:t>Mohammad </a:t>
            </a:r>
            <a:r>
              <a:rPr lang="en-US" altLang="ko-KR" sz="4800" dirty="0" err="1">
                <a:ea typeface="맑은 고딕" pitchFamily="50" charset="-127"/>
              </a:rPr>
              <a:t>AlAbed</a:t>
            </a:r>
            <a:endParaRPr lang="en-US" altLang="ko-KR" sz="4800" dirty="0"/>
          </a:p>
        </p:txBody>
      </p:sp>
      <p:sp>
        <p:nvSpPr>
          <p:cNvPr id="3" name="Text Placeholder 2"/>
          <p:cNvSpPr>
            <a:spLocks noGrp="1"/>
          </p:cNvSpPr>
          <p:nvPr>
            <p:ph type="body" sz="quarter" idx="11"/>
          </p:nvPr>
        </p:nvSpPr>
        <p:spPr/>
        <p:txBody>
          <a:bodyPr/>
          <a:lstStyle/>
          <a:p>
            <a:pPr lvl="0"/>
            <a:r>
              <a:rPr lang="en-US" altLang="ko-KR" b="1" dirty="0"/>
              <a:t>Full Stack Web Developer</a:t>
            </a:r>
            <a:endParaRPr lang="en-US" altLang="ko-KR" dirty="0"/>
          </a:p>
        </p:txBody>
      </p:sp>
      <p:sp>
        <p:nvSpPr>
          <p:cNvPr id="8" name="TextBox 7"/>
          <p:cNvSpPr txBox="1"/>
          <p:nvPr/>
        </p:nvSpPr>
        <p:spPr>
          <a:xfrm>
            <a:off x="6695729" y="2883580"/>
            <a:ext cx="3360373" cy="2677656"/>
          </a:xfrm>
          <a:prstGeom prst="rect">
            <a:avLst/>
          </a:prstGeom>
          <a:noFill/>
        </p:spPr>
        <p:txBody>
          <a:bodyPr wrap="square" rtlCol="0">
            <a:spAutoFit/>
          </a:bodyPr>
          <a:lstStyle/>
          <a:p>
            <a:r>
              <a:rPr lang="en-US" altLang="ko-KR" sz="2400" dirty="0">
                <a:solidFill>
                  <a:schemeClr val="tx1">
                    <a:lumMod val="75000"/>
                    <a:lumOff val="25000"/>
                  </a:schemeClr>
                </a:solidFill>
                <a:cs typeface="Arial" pitchFamily="34" charset="0"/>
              </a:rPr>
              <a:t>I studied civil engineering and graduated from it, and now I am learning programming because I consider it part of my identity</a:t>
            </a:r>
          </a:p>
        </p:txBody>
      </p:sp>
      <p:sp>
        <p:nvSpPr>
          <p:cNvPr id="9" name="Text Placeholder 1"/>
          <p:cNvSpPr txBox="1">
            <a:spLocks/>
          </p:cNvSpPr>
          <p:nvPr/>
        </p:nvSpPr>
        <p:spPr>
          <a:xfrm>
            <a:off x="6695729" y="2194265"/>
            <a:ext cx="4369435" cy="384043"/>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ea typeface="맑은 고딕" pitchFamily="50" charset="-127"/>
              </a:rPr>
              <a:t>Mohammad </a:t>
            </a:r>
            <a:r>
              <a:rPr lang="en-US" altLang="ko-KR" dirty="0" err="1">
                <a:ea typeface="맑은 고딕" pitchFamily="50" charset="-127"/>
              </a:rPr>
              <a:t>AlAbed</a:t>
            </a:r>
            <a:endParaRPr lang="en-US" altLang="ko-KR" dirty="0"/>
          </a:p>
        </p:txBody>
      </p:sp>
      <p:pic>
        <p:nvPicPr>
          <p:cNvPr id="6" name="Picture Placeholder 5" descr="A person standing outside with his hands in his pockets&#10;&#10;Description automatically generated">
            <a:extLst>
              <a:ext uri="{FF2B5EF4-FFF2-40B4-BE49-F238E27FC236}">
                <a16:creationId xmlns:a16="http://schemas.microsoft.com/office/drawing/2014/main" id="{372B7595-1E42-088F-5C7A-13021951566D}"/>
              </a:ext>
            </a:extLst>
          </p:cNvPr>
          <p:cNvPicPr>
            <a:picLocks noGrp="1" noChangeAspect="1"/>
          </p:cNvPicPr>
          <p:nvPr>
            <p:ph type="pic" idx="12"/>
          </p:nvPr>
        </p:nvPicPr>
        <p:blipFill>
          <a:blip r:embed="rId2">
            <a:extLst>
              <a:ext uri="{28A0092B-C50C-407E-A947-70E740481C1C}">
                <a14:useLocalDpi xmlns:a14="http://schemas.microsoft.com/office/drawing/2010/main" val="0"/>
              </a:ext>
            </a:extLst>
          </a:blip>
          <a:srcRect l="11869" r="11869"/>
          <a:stretch>
            <a:fillRect/>
          </a:stretch>
        </p:blipFill>
        <p:spPr>
          <a:xfrm>
            <a:off x="2135899" y="1508787"/>
            <a:ext cx="4079776" cy="5349213"/>
          </a:xfrm>
        </p:spPr>
      </p:pic>
    </p:spTree>
    <p:extLst>
      <p:ext uri="{BB962C8B-B14F-4D97-AF65-F5344CB8AC3E}">
        <p14:creationId xmlns:p14="http://schemas.microsoft.com/office/powerpoint/2010/main" val="1628798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New things that I have learned</a:t>
            </a:r>
          </a:p>
        </p:txBody>
      </p:sp>
      <p:grpSp>
        <p:nvGrpSpPr>
          <p:cNvPr id="13319" name="Group 13318"/>
          <p:cNvGrpSpPr/>
          <p:nvPr/>
        </p:nvGrpSpPr>
        <p:grpSpPr>
          <a:xfrm rot="19917947">
            <a:off x="1959185" y="1804728"/>
            <a:ext cx="2221159" cy="4745163"/>
            <a:chOff x="1359132" y="345882"/>
            <a:chExt cx="1966239" cy="4200564"/>
          </a:xfrm>
        </p:grpSpPr>
        <p:grpSp>
          <p:nvGrpSpPr>
            <p:cNvPr id="24" name="Group 23"/>
            <p:cNvGrpSpPr/>
            <p:nvPr/>
          </p:nvGrpSpPr>
          <p:grpSpPr>
            <a:xfrm>
              <a:off x="2073901" y="2186669"/>
              <a:ext cx="501313" cy="2359777"/>
              <a:chOff x="2810055" y="1677194"/>
              <a:chExt cx="535258" cy="2519562"/>
            </a:xfrm>
          </p:grpSpPr>
          <p:sp>
            <p:nvSpPr>
              <p:cNvPr id="7" name="Rectangle 8"/>
              <p:cNvSpPr/>
              <p:nvPr/>
            </p:nvSpPr>
            <p:spPr>
              <a:xfrm>
                <a:off x="2810675" y="3399597"/>
                <a:ext cx="534638" cy="779141"/>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2">
                      <a:lumMod val="70000"/>
                      <a:lumOff val="30000"/>
                    </a:schemeClr>
                  </a:gs>
                  <a:gs pos="100000">
                    <a:schemeClr val="accent2">
                      <a:lumMod val="70000"/>
                      <a:lumOff val="3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8" name="Rectangle 8"/>
              <p:cNvSpPr/>
              <p:nvPr/>
            </p:nvSpPr>
            <p:spPr>
              <a:xfrm>
                <a:off x="2984722" y="3392706"/>
                <a:ext cx="180870" cy="787996"/>
              </a:xfrm>
              <a:custGeom>
                <a:avLst/>
                <a:gdLst>
                  <a:gd name="connsiteX0" fmla="*/ 0 w 1359043"/>
                  <a:gd name="connsiteY0" fmla="*/ 0 h 1813992"/>
                  <a:gd name="connsiteX1" fmla="*/ 1359043 w 1359043"/>
                  <a:gd name="connsiteY1" fmla="*/ 0 h 1813992"/>
                  <a:gd name="connsiteX2" fmla="*/ 1359043 w 1359043"/>
                  <a:gd name="connsiteY2" fmla="*/ 212596 h 1813992"/>
                  <a:gd name="connsiteX3" fmla="*/ 806822 w 1359043"/>
                  <a:gd name="connsiteY3" fmla="*/ 1813992 h 1813992"/>
                  <a:gd name="connsiteX4" fmla="*/ 1012 w 1359043"/>
                  <a:gd name="connsiteY4" fmla="*/ 289727 h 1813992"/>
                  <a:gd name="connsiteX5" fmla="*/ 0 w 1359043"/>
                  <a:gd name="connsiteY5" fmla="*/ 289727 h 1813992"/>
                  <a:gd name="connsiteX6" fmla="*/ 0 w 1359043"/>
                  <a:gd name="connsiteY6" fmla="*/ 288030 h 1813992"/>
                  <a:gd name="connsiteX7" fmla="*/ 0 w 1359043"/>
                  <a:gd name="connsiteY7" fmla="*/ 0 h 1813992"/>
                  <a:gd name="connsiteX0" fmla="*/ 0 w 1359043"/>
                  <a:gd name="connsiteY0" fmla="*/ 0 h 1820658"/>
                  <a:gd name="connsiteX1" fmla="*/ 1359043 w 1359043"/>
                  <a:gd name="connsiteY1" fmla="*/ 0 h 1820658"/>
                  <a:gd name="connsiteX2" fmla="*/ 1359043 w 1359043"/>
                  <a:gd name="connsiteY2" fmla="*/ 212596 h 1820658"/>
                  <a:gd name="connsiteX3" fmla="*/ 720119 w 1359043"/>
                  <a:gd name="connsiteY3" fmla="*/ 1820658 h 1820658"/>
                  <a:gd name="connsiteX4" fmla="*/ 1012 w 1359043"/>
                  <a:gd name="connsiteY4" fmla="*/ 289727 h 1820658"/>
                  <a:gd name="connsiteX5" fmla="*/ 0 w 1359043"/>
                  <a:gd name="connsiteY5" fmla="*/ 289727 h 1820658"/>
                  <a:gd name="connsiteX6" fmla="*/ 0 w 1359043"/>
                  <a:gd name="connsiteY6" fmla="*/ 288030 h 1820658"/>
                  <a:gd name="connsiteX7" fmla="*/ 0 w 1359043"/>
                  <a:gd name="connsiteY7" fmla="*/ 0 h 182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43" h="1820658">
                    <a:moveTo>
                      <a:pt x="0" y="0"/>
                    </a:moveTo>
                    <a:lnTo>
                      <a:pt x="1359043" y="0"/>
                    </a:lnTo>
                    <a:lnTo>
                      <a:pt x="1359043" y="212596"/>
                    </a:lnTo>
                    <a:lnTo>
                      <a:pt x="720119" y="1820658"/>
                    </a:lnTo>
                    <a:lnTo>
                      <a:pt x="1012" y="289727"/>
                    </a:lnTo>
                    <a:lnTo>
                      <a:pt x="0" y="289727"/>
                    </a:lnTo>
                    <a:lnTo>
                      <a:pt x="0" y="288030"/>
                    </a:lnTo>
                    <a:lnTo>
                      <a:pt x="0" y="0"/>
                    </a:ln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9" name="Rectangle 8"/>
              <p:cNvSpPr/>
              <p:nvPr/>
            </p:nvSpPr>
            <p:spPr>
              <a:xfrm>
                <a:off x="2810055" y="3399597"/>
                <a:ext cx="264192" cy="763141"/>
              </a:xfrm>
              <a:custGeom>
                <a:avLst/>
                <a:gdLst>
                  <a:gd name="connsiteX0" fmla="*/ 0 w 1345558"/>
                  <a:gd name="connsiteY0" fmla="*/ 0 h 1783227"/>
                  <a:gd name="connsiteX1" fmla="*/ 897414 w 1345558"/>
                  <a:gd name="connsiteY1" fmla="*/ 0 h 1783227"/>
                  <a:gd name="connsiteX2" fmla="*/ 901843 w 1345558"/>
                  <a:gd name="connsiteY2" fmla="*/ 212596 h 1783227"/>
                  <a:gd name="connsiteX3" fmla="*/ 1345558 w 1345558"/>
                  <a:gd name="connsiteY3" fmla="*/ 1783227 h 1783227"/>
                  <a:gd name="connsiteX4" fmla="*/ 1012 w 1345558"/>
                  <a:gd name="connsiteY4" fmla="*/ 289727 h 1783227"/>
                  <a:gd name="connsiteX5" fmla="*/ 0 w 1345558"/>
                  <a:gd name="connsiteY5" fmla="*/ 289727 h 1783227"/>
                  <a:gd name="connsiteX6" fmla="*/ 0 w 1345558"/>
                  <a:gd name="connsiteY6" fmla="*/ 288030 h 1783227"/>
                  <a:gd name="connsiteX7" fmla="*/ 0 w 1345558"/>
                  <a:gd name="connsiteY7" fmla="*/ 0 h 1783227"/>
                  <a:gd name="connsiteX0" fmla="*/ 0 w 1331023"/>
                  <a:gd name="connsiteY0" fmla="*/ 0 h 1763232"/>
                  <a:gd name="connsiteX1" fmla="*/ 897414 w 1331023"/>
                  <a:gd name="connsiteY1" fmla="*/ 0 h 1763232"/>
                  <a:gd name="connsiteX2" fmla="*/ 901843 w 1331023"/>
                  <a:gd name="connsiteY2" fmla="*/ 212596 h 1763232"/>
                  <a:gd name="connsiteX3" fmla="*/ 1331023 w 1331023"/>
                  <a:gd name="connsiteY3" fmla="*/ 1763232 h 1763232"/>
                  <a:gd name="connsiteX4" fmla="*/ 1012 w 1331023"/>
                  <a:gd name="connsiteY4" fmla="*/ 289727 h 1763232"/>
                  <a:gd name="connsiteX5" fmla="*/ 0 w 1331023"/>
                  <a:gd name="connsiteY5" fmla="*/ 289727 h 1763232"/>
                  <a:gd name="connsiteX6" fmla="*/ 0 w 1331023"/>
                  <a:gd name="connsiteY6" fmla="*/ 288030 h 1763232"/>
                  <a:gd name="connsiteX7" fmla="*/ 0 w 1331023"/>
                  <a:gd name="connsiteY7" fmla="*/ 0 h 176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1023" h="1763232">
                    <a:moveTo>
                      <a:pt x="0" y="0"/>
                    </a:moveTo>
                    <a:lnTo>
                      <a:pt x="897414" y="0"/>
                    </a:lnTo>
                    <a:cubicBezTo>
                      <a:pt x="898890" y="70865"/>
                      <a:pt x="900367" y="141731"/>
                      <a:pt x="901843" y="212596"/>
                    </a:cubicBezTo>
                    <a:lnTo>
                      <a:pt x="1331023" y="1763232"/>
                    </a:lnTo>
                    <a:lnTo>
                      <a:pt x="1012" y="289727"/>
                    </a:lnTo>
                    <a:lnTo>
                      <a:pt x="0" y="289727"/>
                    </a:lnTo>
                    <a:lnTo>
                      <a:pt x="0" y="288030"/>
                    </a:lnTo>
                    <a:lnTo>
                      <a:pt x="0" y="0"/>
                    </a:lnTo>
                    <a:close/>
                  </a:path>
                </a:pathLst>
              </a:custGeom>
              <a:gradFill>
                <a:gsLst>
                  <a:gs pos="0">
                    <a:schemeClr val="accent2">
                      <a:lumMod val="30000"/>
                      <a:lumOff val="70000"/>
                    </a:schemeClr>
                  </a:gs>
                  <a:gs pos="100000">
                    <a:schemeClr val="accent2">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1" name="Rectangle 2"/>
              <p:cNvSpPr/>
              <p:nvPr/>
            </p:nvSpPr>
            <p:spPr>
              <a:xfrm>
                <a:off x="2811292" y="1677194"/>
                <a:ext cx="177768" cy="1815900"/>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gradFill>
                <a:gsLst>
                  <a:gs pos="0">
                    <a:schemeClr val="accent1">
                      <a:lumMod val="30000"/>
                      <a:lumOff val="70000"/>
                    </a:schemeClr>
                  </a:gs>
                  <a:gs pos="100000">
                    <a:schemeClr val="accent1">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2" name="Rectangle 2"/>
              <p:cNvSpPr/>
              <p:nvPr/>
            </p:nvSpPr>
            <p:spPr>
              <a:xfrm>
                <a:off x="2987824" y="1677195"/>
                <a:ext cx="177768" cy="1815900"/>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gradFill>
                <a:gsLst>
                  <a:gs pos="0">
                    <a:schemeClr val="accent1">
                      <a:lumMod val="50000"/>
                      <a:lumOff val="50000"/>
                    </a:schemeClr>
                  </a:gs>
                  <a:gs pos="100000">
                    <a:schemeClr val="accent1">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3" name="Rectangle 2"/>
              <p:cNvSpPr/>
              <p:nvPr/>
            </p:nvSpPr>
            <p:spPr>
              <a:xfrm>
                <a:off x="3165590" y="1677196"/>
                <a:ext cx="177768" cy="1815899"/>
              </a:xfrm>
              <a:custGeom>
                <a:avLst/>
                <a:gdLst/>
                <a:ahLst/>
                <a:cxnLst/>
                <a:rect l="l" t="t" r="r" b="b"/>
                <a:pathLst>
                  <a:path w="571061" h="4392488">
                    <a:moveTo>
                      <a:pt x="0" y="0"/>
                    </a:moveTo>
                    <a:lnTo>
                      <a:pt x="571061" y="0"/>
                    </a:lnTo>
                    <a:lnTo>
                      <a:pt x="571061" y="4392488"/>
                    </a:lnTo>
                    <a:lnTo>
                      <a:pt x="560315" y="4392488"/>
                    </a:lnTo>
                    <a:cubicBezTo>
                      <a:pt x="531263" y="4268191"/>
                      <a:pt x="419108" y="4176464"/>
                      <a:pt x="285530" y="4176464"/>
                    </a:cubicBezTo>
                    <a:cubicBezTo>
                      <a:pt x="151952" y="4176464"/>
                      <a:pt x="39798" y="4268191"/>
                      <a:pt x="10747" y="4392488"/>
                    </a:cubicBezTo>
                    <a:lnTo>
                      <a:pt x="0" y="43924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5" name="Isosceles Triangle 4"/>
              <p:cNvSpPr/>
              <p:nvPr/>
            </p:nvSpPr>
            <p:spPr>
              <a:xfrm rot="10800000">
                <a:off x="2987823" y="3961239"/>
                <a:ext cx="177768" cy="235517"/>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grpSp>
          <p:nvGrpSpPr>
            <p:cNvPr id="27" name="Group 26"/>
            <p:cNvGrpSpPr/>
            <p:nvPr/>
          </p:nvGrpSpPr>
          <p:grpSpPr>
            <a:xfrm>
              <a:off x="1359132" y="345882"/>
              <a:ext cx="1966239" cy="1811155"/>
              <a:chOff x="1888981" y="1110787"/>
              <a:chExt cx="2254374" cy="2076562"/>
            </a:xfrm>
          </p:grpSpPr>
          <p:sp>
            <p:nvSpPr>
              <p:cNvPr id="18" name="Teardrop 30"/>
              <p:cNvSpPr/>
              <p:nvPr/>
            </p:nvSpPr>
            <p:spPr>
              <a:xfrm rot="8100000">
                <a:off x="2322441" y="1563466"/>
                <a:ext cx="1333455" cy="1333457"/>
              </a:xfrm>
              <a:custGeom>
                <a:avLst/>
                <a:gdLst>
                  <a:gd name="connsiteX0" fmla="*/ 293361 w 2192670"/>
                  <a:gd name="connsiteY0" fmla="*/ 1899310 h 2192671"/>
                  <a:gd name="connsiteX1" fmla="*/ 0 w 2192670"/>
                  <a:gd name="connsiteY1" fmla="*/ 1191074 h 2192671"/>
                  <a:gd name="connsiteX2" fmla="*/ 1001597 w 2192670"/>
                  <a:gd name="connsiteY2" fmla="*/ 189477 h 2192671"/>
                  <a:gd name="connsiteX3" fmla="*/ 1341342 w 2192670"/>
                  <a:gd name="connsiteY3" fmla="*/ 189477 h 2192671"/>
                  <a:gd name="connsiteX4" fmla="*/ 1530818 w 2192670"/>
                  <a:gd name="connsiteY4" fmla="*/ 0 h 2192671"/>
                  <a:gd name="connsiteX5" fmla="*/ 1806586 w 2192670"/>
                  <a:gd name="connsiteY5" fmla="*/ 0 h 2192671"/>
                  <a:gd name="connsiteX6" fmla="*/ 1996062 w 2192670"/>
                  <a:gd name="connsiteY6" fmla="*/ 189477 h 2192671"/>
                  <a:gd name="connsiteX7" fmla="*/ 2003194 w 2192670"/>
                  <a:gd name="connsiteY7" fmla="*/ 189477 h 2192671"/>
                  <a:gd name="connsiteX8" fmla="*/ 2003194 w 2192670"/>
                  <a:gd name="connsiteY8" fmla="*/ 196609 h 2192671"/>
                  <a:gd name="connsiteX9" fmla="*/ 2192670 w 2192670"/>
                  <a:gd name="connsiteY9" fmla="*/ 386085 h 2192671"/>
                  <a:gd name="connsiteX10" fmla="*/ 2192670 w 2192670"/>
                  <a:gd name="connsiteY10" fmla="*/ 661852 h 2192671"/>
                  <a:gd name="connsiteX11" fmla="*/ 2003193 w 2192670"/>
                  <a:gd name="connsiteY11" fmla="*/ 851329 h 2192671"/>
                  <a:gd name="connsiteX12" fmla="*/ 2003194 w 2192670"/>
                  <a:gd name="connsiteY12" fmla="*/ 1191074 h 2192671"/>
                  <a:gd name="connsiteX13" fmla="*/ 1001597 w 2192670"/>
                  <a:gd name="connsiteY13" fmla="*/ 2192671 h 2192671"/>
                  <a:gd name="connsiteX14" fmla="*/ 293361 w 2192670"/>
                  <a:gd name="connsiteY14" fmla="*/ 1899310 h 2192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2670" h="2192671">
                    <a:moveTo>
                      <a:pt x="293361" y="1899310"/>
                    </a:moveTo>
                    <a:cubicBezTo>
                      <a:pt x="112107" y="1718057"/>
                      <a:pt x="0" y="1467657"/>
                      <a:pt x="0" y="1191074"/>
                    </a:cubicBezTo>
                    <a:cubicBezTo>
                      <a:pt x="0" y="637907"/>
                      <a:pt x="448430" y="189477"/>
                      <a:pt x="1001597" y="189477"/>
                    </a:cubicBezTo>
                    <a:lnTo>
                      <a:pt x="1341342" y="189477"/>
                    </a:lnTo>
                    <a:lnTo>
                      <a:pt x="1530818" y="0"/>
                    </a:lnTo>
                    <a:cubicBezTo>
                      <a:pt x="1606970" y="-76151"/>
                      <a:pt x="1730435" y="-76151"/>
                      <a:pt x="1806586" y="0"/>
                    </a:cubicBezTo>
                    <a:lnTo>
                      <a:pt x="1996062" y="189477"/>
                    </a:lnTo>
                    <a:lnTo>
                      <a:pt x="2003194" y="189477"/>
                    </a:lnTo>
                    <a:lnTo>
                      <a:pt x="2003194" y="196609"/>
                    </a:lnTo>
                    <a:lnTo>
                      <a:pt x="2192670" y="386085"/>
                    </a:lnTo>
                    <a:cubicBezTo>
                      <a:pt x="2268822" y="462236"/>
                      <a:pt x="2268822" y="585701"/>
                      <a:pt x="2192670" y="661852"/>
                    </a:cubicBezTo>
                    <a:lnTo>
                      <a:pt x="2003193" y="851329"/>
                    </a:lnTo>
                    <a:cubicBezTo>
                      <a:pt x="2003193" y="964577"/>
                      <a:pt x="2003194" y="1077826"/>
                      <a:pt x="2003194" y="1191074"/>
                    </a:cubicBezTo>
                    <a:cubicBezTo>
                      <a:pt x="2003194" y="1744241"/>
                      <a:pt x="1554764" y="2192671"/>
                      <a:pt x="1001597" y="2192671"/>
                    </a:cubicBezTo>
                    <a:cubicBezTo>
                      <a:pt x="725014" y="2192671"/>
                      <a:pt x="474614" y="2080563"/>
                      <a:pt x="293361" y="1899310"/>
                    </a:cubicBezTo>
                    <a:close/>
                  </a:path>
                </a:pathLst>
              </a:custGeom>
              <a:solidFill>
                <a:schemeClr val="bg1"/>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5" name="Trapezoid 24"/>
              <p:cNvSpPr/>
              <p:nvPr/>
            </p:nvSpPr>
            <p:spPr>
              <a:xfrm rot="10800000">
                <a:off x="2751763" y="2230194"/>
                <a:ext cx="457200" cy="783671"/>
              </a:xfrm>
              <a:prstGeom prst="trapezoid">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9" name="Rounded Rectangle 18"/>
              <p:cNvSpPr/>
              <p:nvPr/>
            </p:nvSpPr>
            <p:spPr>
              <a:xfrm rot="2700000">
                <a:off x="3710962" y="1407964"/>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0" name="Rounded Rectangle 19"/>
              <p:cNvSpPr/>
              <p:nvPr/>
            </p:nvSpPr>
            <p:spPr>
              <a:xfrm rot="18900000" flipH="1">
                <a:off x="2156327" y="1407964"/>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1" name="Rounded Rectangle 20"/>
              <p:cNvSpPr/>
              <p:nvPr/>
            </p:nvSpPr>
            <p:spPr>
              <a:xfrm>
                <a:off x="2935970" y="1110787"/>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2" name="Rounded Rectangle 21"/>
              <p:cNvSpPr/>
              <p:nvPr/>
            </p:nvSpPr>
            <p:spPr>
              <a:xfrm rot="5400000">
                <a:off x="3933668" y="1996109"/>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3" name="Rounded Rectangle 22"/>
              <p:cNvSpPr/>
              <p:nvPr/>
            </p:nvSpPr>
            <p:spPr>
              <a:xfrm rot="16200000" flipH="1">
                <a:off x="1978847" y="1919902"/>
                <a:ext cx="119821" cy="29955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6" name="Rounded Rectangle 25"/>
              <p:cNvSpPr/>
              <p:nvPr/>
            </p:nvSpPr>
            <p:spPr>
              <a:xfrm>
                <a:off x="2692290" y="3074683"/>
                <a:ext cx="612000" cy="11266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28" name="Rounded Rectangle 27"/>
              <p:cNvSpPr/>
              <p:nvPr/>
            </p:nvSpPr>
            <p:spPr>
              <a:xfrm>
                <a:off x="283328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29" name="Rounded Rectangle 28"/>
              <p:cNvSpPr/>
              <p:nvPr/>
            </p:nvSpPr>
            <p:spPr>
              <a:xfrm>
                <a:off x="295750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30" name="Rounded Rectangle 29"/>
              <p:cNvSpPr/>
              <p:nvPr/>
            </p:nvSpPr>
            <p:spPr>
              <a:xfrm>
                <a:off x="3081724" y="2139702"/>
                <a:ext cx="71867" cy="17966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grpSp>
      </p:grpSp>
      <p:sp>
        <p:nvSpPr>
          <p:cNvPr id="13313" name="Freeform 13312"/>
          <p:cNvSpPr/>
          <p:nvPr/>
        </p:nvSpPr>
        <p:spPr>
          <a:xfrm>
            <a:off x="-21148" y="3373509"/>
            <a:ext cx="4122240" cy="2584668"/>
          </a:xfrm>
          <a:custGeom>
            <a:avLst/>
            <a:gdLst>
              <a:gd name="connsiteX0" fmla="*/ 2514265 w 2896332"/>
              <a:gd name="connsiteY0" fmla="*/ 466772 h 1875813"/>
              <a:gd name="connsiteX1" fmla="*/ 2655476 w 2896332"/>
              <a:gd name="connsiteY1" fmla="*/ 584615 h 1875813"/>
              <a:gd name="connsiteX2" fmla="*/ 2828170 w 2896332"/>
              <a:gd name="connsiteY2" fmla="*/ 1010501 h 1875813"/>
              <a:gd name="connsiteX3" fmla="*/ 2883834 w 2896332"/>
              <a:gd name="connsiteY3" fmla="*/ 1308835 h 1875813"/>
              <a:gd name="connsiteX4" fmla="*/ 2799743 w 2896332"/>
              <a:gd name="connsiteY4" fmla="*/ 1672098 h 1875813"/>
              <a:gd name="connsiteX5" fmla="*/ 2521033 w 2896332"/>
              <a:gd name="connsiteY5" fmla="*/ 1160421 h 1875813"/>
              <a:gd name="connsiteX6" fmla="*/ 2514265 w 2896332"/>
              <a:gd name="connsiteY6" fmla="*/ 466772 h 1875813"/>
              <a:gd name="connsiteX7" fmla="*/ 1898646 w 2896332"/>
              <a:gd name="connsiteY7" fmla="*/ 46 h 1875813"/>
              <a:gd name="connsiteX8" fmla="*/ 1969811 w 2896332"/>
              <a:gd name="connsiteY8" fmla="*/ 83938 h 1875813"/>
              <a:gd name="connsiteX9" fmla="*/ 1970003 w 2896332"/>
              <a:gd name="connsiteY9" fmla="*/ 120627 h 1875813"/>
              <a:gd name="connsiteX10" fmla="*/ 1962950 w 2896332"/>
              <a:gd name="connsiteY10" fmla="*/ 120627 h 1875813"/>
              <a:gd name="connsiteX11" fmla="*/ 1906617 w 2896332"/>
              <a:gd name="connsiteY11" fmla="*/ 176960 h 1875813"/>
              <a:gd name="connsiteX12" fmla="*/ 1962950 w 2896332"/>
              <a:gd name="connsiteY12" fmla="*/ 233293 h 1875813"/>
              <a:gd name="connsiteX13" fmla="*/ 1970591 w 2896332"/>
              <a:gd name="connsiteY13" fmla="*/ 233293 h 1875813"/>
              <a:gd name="connsiteX14" fmla="*/ 1973469 w 2896332"/>
              <a:gd name="connsiteY14" fmla="*/ 784519 h 1875813"/>
              <a:gd name="connsiteX15" fmla="*/ 1866010 w 2896332"/>
              <a:gd name="connsiteY15" fmla="*/ 878218 h 1875813"/>
              <a:gd name="connsiteX16" fmla="*/ 2733769 w 2896332"/>
              <a:gd name="connsiteY16" fmla="*/ 1387129 h 1875813"/>
              <a:gd name="connsiteX17" fmla="*/ 2694623 w 2896332"/>
              <a:gd name="connsiteY17" fmla="*/ 1674208 h 1875813"/>
              <a:gd name="connsiteX18" fmla="*/ 2394496 w 2896332"/>
              <a:gd name="connsiteY18" fmla="*/ 1654634 h 1875813"/>
              <a:gd name="connsiteX19" fmla="*/ 2069239 w 2896332"/>
              <a:gd name="connsiteY19" fmla="*/ 1875813 h 1875813"/>
              <a:gd name="connsiteX20" fmla="*/ 2023060 w 2896332"/>
              <a:gd name="connsiteY20" fmla="*/ 1634793 h 1875813"/>
              <a:gd name="connsiteX21" fmla="*/ 1739085 w 2896332"/>
              <a:gd name="connsiteY21" fmla="*/ 1871397 h 1875813"/>
              <a:gd name="connsiteX22" fmla="*/ 1648664 w 2896332"/>
              <a:gd name="connsiteY22" fmla="*/ 1582137 h 1875813"/>
              <a:gd name="connsiteX23" fmla="*/ 1376671 w 2896332"/>
              <a:gd name="connsiteY23" fmla="*/ 1700306 h 1875813"/>
              <a:gd name="connsiteX24" fmla="*/ 1415819 w 2896332"/>
              <a:gd name="connsiteY24" fmla="*/ 1334933 h 1875813"/>
              <a:gd name="connsiteX25" fmla="*/ 665501 w 2896332"/>
              <a:gd name="connsiteY25" fmla="*/ 1276212 h 1875813"/>
              <a:gd name="connsiteX26" fmla="*/ 0 w 2896332"/>
              <a:gd name="connsiteY26" fmla="*/ 1126148 h 1875813"/>
              <a:gd name="connsiteX27" fmla="*/ 13050 w 2896332"/>
              <a:gd name="connsiteY27" fmla="*/ 284488 h 1875813"/>
              <a:gd name="connsiteX28" fmla="*/ 1898646 w 2896332"/>
              <a:gd name="connsiteY28" fmla="*/ 46 h 1875813"/>
              <a:gd name="connsiteX0" fmla="*/ 2514265 w 2896332"/>
              <a:gd name="connsiteY0" fmla="*/ 466772 h 1875813"/>
              <a:gd name="connsiteX1" fmla="*/ 2655476 w 2896332"/>
              <a:gd name="connsiteY1" fmla="*/ 584615 h 1875813"/>
              <a:gd name="connsiteX2" fmla="*/ 2828170 w 2896332"/>
              <a:gd name="connsiteY2" fmla="*/ 1010501 h 1875813"/>
              <a:gd name="connsiteX3" fmla="*/ 2883834 w 2896332"/>
              <a:gd name="connsiteY3" fmla="*/ 1308835 h 1875813"/>
              <a:gd name="connsiteX4" fmla="*/ 2799743 w 2896332"/>
              <a:gd name="connsiteY4" fmla="*/ 1672098 h 1875813"/>
              <a:gd name="connsiteX5" fmla="*/ 2521033 w 2896332"/>
              <a:gd name="connsiteY5" fmla="*/ 1160421 h 1875813"/>
              <a:gd name="connsiteX6" fmla="*/ 2514265 w 2896332"/>
              <a:gd name="connsiteY6" fmla="*/ 466772 h 1875813"/>
              <a:gd name="connsiteX7" fmla="*/ 1898646 w 2896332"/>
              <a:gd name="connsiteY7" fmla="*/ 46 h 1875813"/>
              <a:gd name="connsiteX8" fmla="*/ 1969811 w 2896332"/>
              <a:gd name="connsiteY8" fmla="*/ 83938 h 1875813"/>
              <a:gd name="connsiteX9" fmla="*/ 1970003 w 2896332"/>
              <a:gd name="connsiteY9" fmla="*/ 120627 h 1875813"/>
              <a:gd name="connsiteX10" fmla="*/ 1962950 w 2896332"/>
              <a:gd name="connsiteY10" fmla="*/ 120627 h 1875813"/>
              <a:gd name="connsiteX11" fmla="*/ 1906617 w 2896332"/>
              <a:gd name="connsiteY11" fmla="*/ 176960 h 1875813"/>
              <a:gd name="connsiteX12" fmla="*/ 1962950 w 2896332"/>
              <a:gd name="connsiteY12" fmla="*/ 233293 h 1875813"/>
              <a:gd name="connsiteX13" fmla="*/ 1970591 w 2896332"/>
              <a:gd name="connsiteY13" fmla="*/ 233293 h 1875813"/>
              <a:gd name="connsiteX14" fmla="*/ 1973469 w 2896332"/>
              <a:gd name="connsiteY14" fmla="*/ 784519 h 1875813"/>
              <a:gd name="connsiteX15" fmla="*/ 1866010 w 2896332"/>
              <a:gd name="connsiteY15" fmla="*/ 878218 h 1875813"/>
              <a:gd name="connsiteX16" fmla="*/ 2733769 w 2896332"/>
              <a:gd name="connsiteY16" fmla="*/ 1387129 h 1875813"/>
              <a:gd name="connsiteX17" fmla="*/ 2694623 w 2896332"/>
              <a:gd name="connsiteY17" fmla="*/ 1674208 h 1875813"/>
              <a:gd name="connsiteX18" fmla="*/ 2394496 w 2896332"/>
              <a:gd name="connsiteY18" fmla="*/ 1654634 h 1875813"/>
              <a:gd name="connsiteX19" fmla="*/ 2069239 w 2896332"/>
              <a:gd name="connsiteY19" fmla="*/ 1875813 h 1875813"/>
              <a:gd name="connsiteX20" fmla="*/ 2023060 w 2896332"/>
              <a:gd name="connsiteY20" fmla="*/ 1634793 h 1875813"/>
              <a:gd name="connsiteX21" fmla="*/ 1739085 w 2896332"/>
              <a:gd name="connsiteY21" fmla="*/ 1871397 h 1875813"/>
              <a:gd name="connsiteX22" fmla="*/ 1648664 w 2896332"/>
              <a:gd name="connsiteY22" fmla="*/ 1582137 h 1875813"/>
              <a:gd name="connsiteX23" fmla="*/ 1376671 w 2896332"/>
              <a:gd name="connsiteY23" fmla="*/ 1700306 h 1875813"/>
              <a:gd name="connsiteX24" fmla="*/ 1415819 w 2896332"/>
              <a:gd name="connsiteY24" fmla="*/ 1334933 h 1875813"/>
              <a:gd name="connsiteX25" fmla="*/ 665501 w 2896332"/>
              <a:gd name="connsiteY25" fmla="*/ 1276212 h 1875813"/>
              <a:gd name="connsiteX26" fmla="*/ 0 w 2896332"/>
              <a:gd name="connsiteY26" fmla="*/ 1126148 h 1875813"/>
              <a:gd name="connsiteX27" fmla="*/ 13050 w 2896332"/>
              <a:gd name="connsiteY27" fmla="*/ 284488 h 1875813"/>
              <a:gd name="connsiteX28" fmla="*/ 1898646 w 2896332"/>
              <a:gd name="connsiteY28" fmla="*/ 46 h 1875813"/>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50 w 2896332"/>
              <a:gd name="connsiteY12" fmla="*/ 233293 h 1871397"/>
              <a:gd name="connsiteX13" fmla="*/ 1970591 w 2896332"/>
              <a:gd name="connsiteY13" fmla="*/ 233293 h 1871397"/>
              <a:gd name="connsiteX14" fmla="*/ 1973469 w 2896332"/>
              <a:gd name="connsiteY14" fmla="*/ 784519 h 1871397"/>
              <a:gd name="connsiteX15" fmla="*/ 1866010 w 2896332"/>
              <a:gd name="connsiteY15" fmla="*/ 878218 h 1871397"/>
              <a:gd name="connsiteX16" fmla="*/ 2733769 w 2896332"/>
              <a:gd name="connsiteY16" fmla="*/ 1387129 h 1871397"/>
              <a:gd name="connsiteX17" fmla="*/ 2694623 w 2896332"/>
              <a:gd name="connsiteY17" fmla="*/ 1674208 h 1871397"/>
              <a:gd name="connsiteX18" fmla="*/ 2394496 w 2896332"/>
              <a:gd name="connsiteY18" fmla="*/ 1654634 h 1871397"/>
              <a:gd name="connsiteX19" fmla="*/ 2023060 w 2896332"/>
              <a:gd name="connsiteY19" fmla="*/ 1634793 h 1871397"/>
              <a:gd name="connsiteX20" fmla="*/ 1739085 w 2896332"/>
              <a:gd name="connsiteY20" fmla="*/ 1871397 h 1871397"/>
              <a:gd name="connsiteX21" fmla="*/ 1648664 w 2896332"/>
              <a:gd name="connsiteY21" fmla="*/ 1582137 h 1871397"/>
              <a:gd name="connsiteX22" fmla="*/ 1376671 w 2896332"/>
              <a:gd name="connsiteY22" fmla="*/ 1700306 h 1871397"/>
              <a:gd name="connsiteX23" fmla="*/ 1415819 w 2896332"/>
              <a:gd name="connsiteY23" fmla="*/ 1334933 h 1871397"/>
              <a:gd name="connsiteX24" fmla="*/ 665501 w 2896332"/>
              <a:gd name="connsiteY24" fmla="*/ 1276212 h 1871397"/>
              <a:gd name="connsiteX25" fmla="*/ 0 w 2896332"/>
              <a:gd name="connsiteY25" fmla="*/ 1126148 h 1871397"/>
              <a:gd name="connsiteX26" fmla="*/ 13050 w 2896332"/>
              <a:gd name="connsiteY26" fmla="*/ 284488 h 1871397"/>
              <a:gd name="connsiteX27" fmla="*/ 1898646 w 2896332"/>
              <a:gd name="connsiteY27"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50 w 2896332"/>
              <a:gd name="connsiteY12" fmla="*/ 233293 h 1871397"/>
              <a:gd name="connsiteX13" fmla="*/ 1962971 w 2896332"/>
              <a:gd name="connsiteY13" fmla="*/ 267583 h 1871397"/>
              <a:gd name="connsiteX14" fmla="*/ 1973469 w 2896332"/>
              <a:gd name="connsiteY14" fmla="*/ 784519 h 1871397"/>
              <a:gd name="connsiteX15" fmla="*/ 1866010 w 2896332"/>
              <a:gd name="connsiteY15" fmla="*/ 878218 h 1871397"/>
              <a:gd name="connsiteX16" fmla="*/ 2733769 w 2896332"/>
              <a:gd name="connsiteY16" fmla="*/ 1387129 h 1871397"/>
              <a:gd name="connsiteX17" fmla="*/ 2694623 w 2896332"/>
              <a:gd name="connsiteY17" fmla="*/ 1674208 h 1871397"/>
              <a:gd name="connsiteX18" fmla="*/ 2394496 w 2896332"/>
              <a:gd name="connsiteY18" fmla="*/ 1654634 h 1871397"/>
              <a:gd name="connsiteX19" fmla="*/ 2023060 w 2896332"/>
              <a:gd name="connsiteY19" fmla="*/ 1634793 h 1871397"/>
              <a:gd name="connsiteX20" fmla="*/ 1739085 w 2896332"/>
              <a:gd name="connsiteY20" fmla="*/ 1871397 h 1871397"/>
              <a:gd name="connsiteX21" fmla="*/ 1648664 w 2896332"/>
              <a:gd name="connsiteY21" fmla="*/ 1582137 h 1871397"/>
              <a:gd name="connsiteX22" fmla="*/ 1376671 w 2896332"/>
              <a:gd name="connsiteY22" fmla="*/ 1700306 h 1871397"/>
              <a:gd name="connsiteX23" fmla="*/ 1415819 w 2896332"/>
              <a:gd name="connsiteY23" fmla="*/ 1334933 h 1871397"/>
              <a:gd name="connsiteX24" fmla="*/ 665501 w 2896332"/>
              <a:gd name="connsiteY24" fmla="*/ 1276212 h 1871397"/>
              <a:gd name="connsiteX25" fmla="*/ 0 w 2896332"/>
              <a:gd name="connsiteY25" fmla="*/ 1126148 h 1871397"/>
              <a:gd name="connsiteX26" fmla="*/ 13050 w 2896332"/>
              <a:gd name="connsiteY26" fmla="*/ 284488 h 1871397"/>
              <a:gd name="connsiteX27" fmla="*/ 1898646 w 2896332"/>
              <a:gd name="connsiteY27"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71 w 2896332"/>
              <a:gd name="connsiteY12" fmla="*/ 267583 h 1871397"/>
              <a:gd name="connsiteX13" fmla="*/ 1973469 w 2896332"/>
              <a:gd name="connsiteY13" fmla="*/ 784519 h 1871397"/>
              <a:gd name="connsiteX14" fmla="*/ 1866010 w 2896332"/>
              <a:gd name="connsiteY14" fmla="*/ 878218 h 1871397"/>
              <a:gd name="connsiteX15" fmla="*/ 2733769 w 2896332"/>
              <a:gd name="connsiteY15" fmla="*/ 1387129 h 1871397"/>
              <a:gd name="connsiteX16" fmla="*/ 2694623 w 2896332"/>
              <a:gd name="connsiteY16" fmla="*/ 1674208 h 1871397"/>
              <a:gd name="connsiteX17" fmla="*/ 2394496 w 2896332"/>
              <a:gd name="connsiteY17" fmla="*/ 1654634 h 1871397"/>
              <a:gd name="connsiteX18" fmla="*/ 2023060 w 2896332"/>
              <a:gd name="connsiteY18" fmla="*/ 1634793 h 1871397"/>
              <a:gd name="connsiteX19" fmla="*/ 1739085 w 2896332"/>
              <a:gd name="connsiteY19" fmla="*/ 1871397 h 1871397"/>
              <a:gd name="connsiteX20" fmla="*/ 1648664 w 2896332"/>
              <a:gd name="connsiteY20" fmla="*/ 1582137 h 1871397"/>
              <a:gd name="connsiteX21" fmla="*/ 1376671 w 2896332"/>
              <a:gd name="connsiteY21" fmla="*/ 1700306 h 1871397"/>
              <a:gd name="connsiteX22" fmla="*/ 1415819 w 2896332"/>
              <a:gd name="connsiteY22" fmla="*/ 1334933 h 1871397"/>
              <a:gd name="connsiteX23" fmla="*/ 665501 w 2896332"/>
              <a:gd name="connsiteY23" fmla="*/ 1276212 h 1871397"/>
              <a:gd name="connsiteX24" fmla="*/ 0 w 2896332"/>
              <a:gd name="connsiteY24" fmla="*/ 1126148 h 1871397"/>
              <a:gd name="connsiteX25" fmla="*/ 13050 w 2896332"/>
              <a:gd name="connsiteY25" fmla="*/ 284488 h 1871397"/>
              <a:gd name="connsiteX26" fmla="*/ 1898646 w 2896332"/>
              <a:gd name="connsiteY26"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62950 w 2896332"/>
              <a:gd name="connsiteY10" fmla="*/ 120627 h 1871397"/>
              <a:gd name="connsiteX11" fmla="*/ 1906617 w 2896332"/>
              <a:gd name="connsiteY11" fmla="*/ 176960 h 1871397"/>
              <a:gd name="connsiteX12" fmla="*/ 1962971 w 2896332"/>
              <a:gd name="connsiteY12" fmla="*/ 267583 h 1871397"/>
              <a:gd name="connsiteX13" fmla="*/ 1973469 w 2896332"/>
              <a:gd name="connsiteY13" fmla="*/ 784519 h 1871397"/>
              <a:gd name="connsiteX14" fmla="*/ 1866010 w 2896332"/>
              <a:gd name="connsiteY14" fmla="*/ 878218 h 1871397"/>
              <a:gd name="connsiteX15" fmla="*/ 2733769 w 2896332"/>
              <a:gd name="connsiteY15" fmla="*/ 1387129 h 1871397"/>
              <a:gd name="connsiteX16" fmla="*/ 2694623 w 2896332"/>
              <a:gd name="connsiteY16" fmla="*/ 1674208 h 1871397"/>
              <a:gd name="connsiteX17" fmla="*/ 2394496 w 2896332"/>
              <a:gd name="connsiteY17" fmla="*/ 1654634 h 1871397"/>
              <a:gd name="connsiteX18" fmla="*/ 2023060 w 2896332"/>
              <a:gd name="connsiteY18" fmla="*/ 1634793 h 1871397"/>
              <a:gd name="connsiteX19" fmla="*/ 1739085 w 2896332"/>
              <a:gd name="connsiteY19" fmla="*/ 1871397 h 1871397"/>
              <a:gd name="connsiteX20" fmla="*/ 1648664 w 2896332"/>
              <a:gd name="connsiteY20" fmla="*/ 1582137 h 1871397"/>
              <a:gd name="connsiteX21" fmla="*/ 1376671 w 2896332"/>
              <a:gd name="connsiteY21" fmla="*/ 1700306 h 1871397"/>
              <a:gd name="connsiteX22" fmla="*/ 1415819 w 2896332"/>
              <a:gd name="connsiteY22" fmla="*/ 1334933 h 1871397"/>
              <a:gd name="connsiteX23" fmla="*/ 665501 w 2896332"/>
              <a:gd name="connsiteY23" fmla="*/ 1276212 h 1871397"/>
              <a:gd name="connsiteX24" fmla="*/ 0 w 2896332"/>
              <a:gd name="connsiteY24" fmla="*/ 1126148 h 1871397"/>
              <a:gd name="connsiteX25" fmla="*/ 13050 w 2896332"/>
              <a:gd name="connsiteY25" fmla="*/ 284488 h 1871397"/>
              <a:gd name="connsiteX26" fmla="*/ 1898646 w 2896332"/>
              <a:gd name="connsiteY26"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70003 w 2896332"/>
              <a:gd name="connsiteY9" fmla="*/ 120627 h 1871397"/>
              <a:gd name="connsiteX10" fmla="*/ 1906617 w 2896332"/>
              <a:gd name="connsiteY10" fmla="*/ 176960 h 1871397"/>
              <a:gd name="connsiteX11" fmla="*/ 1962971 w 2896332"/>
              <a:gd name="connsiteY11" fmla="*/ 267583 h 1871397"/>
              <a:gd name="connsiteX12" fmla="*/ 1973469 w 2896332"/>
              <a:gd name="connsiteY12" fmla="*/ 784519 h 1871397"/>
              <a:gd name="connsiteX13" fmla="*/ 1866010 w 2896332"/>
              <a:gd name="connsiteY13" fmla="*/ 878218 h 1871397"/>
              <a:gd name="connsiteX14" fmla="*/ 2733769 w 2896332"/>
              <a:gd name="connsiteY14" fmla="*/ 1387129 h 1871397"/>
              <a:gd name="connsiteX15" fmla="*/ 2694623 w 2896332"/>
              <a:gd name="connsiteY15" fmla="*/ 1674208 h 1871397"/>
              <a:gd name="connsiteX16" fmla="*/ 2394496 w 2896332"/>
              <a:gd name="connsiteY16" fmla="*/ 1654634 h 1871397"/>
              <a:gd name="connsiteX17" fmla="*/ 2023060 w 2896332"/>
              <a:gd name="connsiteY17" fmla="*/ 1634793 h 1871397"/>
              <a:gd name="connsiteX18" fmla="*/ 1739085 w 2896332"/>
              <a:gd name="connsiteY18" fmla="*/ 1871397 h 1871397"/>
              <a:gd name="connsiteX19" fmla="*/ 1648664 w 2896332"/>
              <a:gd name="connsiteY19" fmla="*/ 1582137 h 1871397"/>
              <a:gd name="connsiteX20" fmla="*/ 1376671 w 2896332"/>
              <a:gd name="connsiteY20" fmla="*/ 1700306 h 1871397"/>
              <a:gd name="connsiteX21" fmla="*/ 1415819 w 2896332"/>
              <a:gd name="connsiteY21" fmla="*/ 1334933 h 1871397"/>
              <a:gd name="connsiteX22" fmla="*/ 665501 w 2896332"/>
              <a:gd name="connsiteY22" fmla="*/ 1276212 h 1871397"/>
              <a:gd name="connsiteX23" fmla="*/ 0 w 2896332"/>
              <a:gd name="connsiteY23" fmla="*/ 1126148 h 1871397"/>
              <a:gd name="connsiteX24" fmla="*/ 13050 w 2896332"/>
              <a:gd name="connsiteY24" fmla="*/ 284488 h 1871397"/>
              <a:gd name="connsiteX25" fmla="*/ 1898646 w 2896332"/>
              <a:gd name="connsiteY25"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74208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94496 w 2896332"/>
              <a:gd name="connsiteY15" fmla="*/ 1654634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85869 w 2896332"/>
              <a:gd name="connsiteY15" fmla="*/ 1585623 h 1871397"/>
              <a:gd name="connsiteX16" fmla="*/ 2023060 w 2896332"/>
              <a:gd name="connsiteY16" fmla="*/ 1634793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9811 w 2896332"/>
              <a:gd name="connsiteY8" fmla="*/ 83938 h 1871397"/>
              <a:gd name="connsiteX9" fmla="*/ 1906617 w 2896332"/>
              <a:gd name="connsiteY9" fmla="*/ 176960 h 1871397"/>
              <a:gd name="connsiteX10" fmla="*/ 1962971 w 2896332"/>
              <a:gd name="connsiteY10" fmla="*/ 267583 h 1871397"/>
              <a:gd name="connsiteX11" fmla="*/ 1973469 w 2896332"/>
              <a:gd name="connsiteY11" fmla="*/ 784519 h 1871397"/>
              <a:gd name="connsiteX12" fmla="*/ 1866010 w 2896332"/>
              <a:gd name="connsiteY12" fmla="*/ 878218 h 1871397"/>
              <a:gd name="connsiteX13" fmla="*/ 2733769 w 2896332"/>
              <a:gd name="connsiteY13" fmla="*/ 1387129 h 1871397"/>
              <a:gd name="connsiteX14" fmla="*/ 2694623 w 2896332"/>
              <a:gd name="connsiteY14" fmla="*/ 1639703 h 1871397"/>
              <a:gd name="connsiteX15" fmla="*/ 2385869 w 2896332"/>
              <a:gd name="connsiteY15" fmla="*/ 1585623 h 1871397"/>
              <a:gd name="connsiteX16" fmla="*/ 2074819 w 2896332"/>
              <a:gd name="connsiteY16" fmla="*/ 1565782 h 1871397"/>
              <a:gd name="connsiteX17" fmla="*/ 1739085 w 2896332"/>
              <a:gd name="connsiteY17" fmla="*/ 1871397 h 1871397"/>
              <a:gd name="connsiteX18" fmla="*/ 1648664 w 2896332"/>
              <a:gd name="connsiteY18" fmla="*/ 1582137 h 1871397"/>
              <a:gd name="connsiteX19" fmla="*/ 1376671 w 2896332"/>
              <a:gd name="connsiteY19" fmla="*/ 1700306 h 1871397"/>
              <a:gd name="connsiteX20" fmla="*/ 1415819 w 2896332"/>
              <a:gd name="connsiteY20" fmla="*/ 1334933 h 1871397"/>
              <a:gd name="connsiteX21" fmla="*/ 665501 w 2896332"/>
              <a:gd name="connsiteY21" fmla="*/ 1276212 h 1871397"/>
              <a:gd name="connsiteX22" fmla="*/ 0 w 2896332"/>
              <a:gd name="connsiteY22" fmla="*/ 1126148 h 1871397"/>
              <a:gd name="connsiteX23" fmla="*/ 13050 w 2896332"/>
              <a:gd name="connsiteY23" fmla="*/ 284488 h 1871397"/>
              <a:gd name="connsiteX24" fmla="*/ 1898646 w 2896332"/>
              <a:gd name="connsiteY24" fmla="*/ 46 h 1871397"/>
              <a:gd name="connsiteX0" fmla="*/ 2514265 w 2896332"/>
              <a:gd name="connsiteY0" fmla="*/ 468202 h 1872827"/>
              <a:gd name="connsiteX1" fmla="*/ 2655476 w 2896332"/>
              <a:gd name="connsiteY1" fmla="*/ 586045 h 1872827"/>
              <a:gd name="connsiteX2" fmla="*/ 2828170 w 2896332"/>
              <a:gd name="connsiteY2" fmla="*/ 1011931 h 1872827"/>
              <a:gd name="connsiteX3" fmla="*/ 2883834 w 2896332"/>
              <a:gd name="connsiteY3" fmla="*/ 1310265 h 1872827"/>
              <a:gd name="connsiteX4" fmla="*/ 2799743 w 2896332"/>
              <a:gd name="connsiteY4" fmla="*/ 1673528 h 1872827"/>
              <a:gd name="connsiteX5" fmla="*/ 2521033 w 2896332"/>
              <a:gd name="connsiteY5" fmla="*/ 1161851 h 1872827"/>
              <a:gd name="connsiteX6" fmla="*/ 2514265 w 2896332"/>
              <a:gd name="connsiteY6" fmla="*/ 468202 h 1872827"/>
              <a:gd name="connsiteX7" fmla="*/ 1898646 w 2896332"/>
              <a:gd name="connsiteY7" fmla="*/ 1476 h 1872827"/>
              <a:gd name="connsiteX8" fmla="*/ 1906617 w 2896332"/>
              <a:gd name="connsiteY8" fmla="*/ 178390 h 1872827"/>
              <a:gd name="connsiteX9" fmla="*/ 1962971 w 2896332"/>
              <a:gd name="connsiteY9" fmla="*/ 269013 h 1872827"/>
              <a:gd name="connsiteX10" fmla="*/ 1973469 w 2896332"/>
              <a:gd name="connsiteY10" fmla="*/ 785949 h 1872827"/>
              <a:gd name="connsiteX11" fmla="*/ 1866010 w 2896332"/>
              <a:gd name="connsiteY11" fmla="*/ 879648 h 1872827"/>
              <a:gd name="connsiteX12" fmla="*/ 2733769 w 2896332"/>
              <a:gd name="connsiteY12" fmla="*/ 1388559 h 1872827"/>
              <a:gd name="connsiteX13" fmla="*/ 2694623 w 2896332"/>
              <a:gd name="connsiteY13" fmla="*/ 1641133 h 1872827"/>
              <a:gd name="connsiteX14" fmla="*/ 2385869 w 2896332"/>
              <a:gd name="connsiteY14" fmla="*/ 1587053 h 1872827"/>
              <a:gd name="connsiteX15" fmla="*/ 2074819 w 2896332"/>
              <a:gd name="connsiteY15" fmla="*/ 1567212 h 1872827"/>
              <a:gd name="connsiteX16" fmla="*/ 1739085 w 2896332"/>
              <a:gd name="connsiteY16" fmla="*/ 1872827 h 1872827"/>
              <a:gd name="connsiteX17" fmla="*/ 1648664 w 2896332"/>
              <a:gd name="connsiteY17" fmla="*/ 1583567 h 1872827"/>
              <a:gd name="connsiteX18" fmla="*/ 1376671 w 2896332"/>
              <a:gd name="connsiteY18" fmla="*/ 1701736 h 1872827"/>
              <a:gd name="connsiteX19" fmla="*/ 1415819 w 2896332"/>
              <a:gd name="connsiteY19" fmla="*/ 1336363 h 1872827"/>
              <a:gd name="connsiteX20" fmla="*/ 665501 w 2896332"/>
              <a:gd name="connsiteY20" fmla="*/ 1277642 h 1872827"/>
              <a:gd name="connsiteX21" fmla="*/ 0 w 2896332"/>
              <a:gd name="connsiteY21" fmla="*/ 1127578 h 1872827"/>
              <a:gd name="connsiteX22" fmla="*/ 13050 w 2896332"/>
              <a:gd name="connsiteY22" fmla="*/ 285918 h 1872827"/>
              <a:gd name="connsiteX23" fmla="*/ 1898646 w 2896332"/>
              <a:gd name="connsiteY23" fmla="*/ 1476 h 187282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2971 w 2896332"/>
              <a:gd name="connsiteY8" fmla="*/ 267583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62971 w 2896332"/>
              <a:gd name="connsiteY8" fmla="*/ 267583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3469 w 2896332"/>
              <a:gd name="connsiteY9" fmla="*/ 784519 h 1871397"/>
              <a:gd name="connsiteX10" fmla="*/ 1866010 w 2896332"/>
              <a:gd name="connsiteY10" fmla="*/ 878218 h 1871397"/>
              <a:gd name="connsiteX11" fmla="*/ 2733769 w 2896332"/>
              <a:gd name="connsiteY11" fmla="*/ 1387129 h 1871397"/>
              <a:gd name="connsiteX12" fmla="*/ 2694623 w 2896332"/>
              <a:gd name="connsiteY12" fmla="*/ 1639703 h 1871397"/>
              <a:gd name="connsiteX13" fmla="*/ 2385869 w 2896332"/>
              <a:gd name="connsiteY13" fmla="*/ 1585623 h 1871397"/>
              <a:gd name="connsiteX14" fmla="*/ 2074819 w 2896332"/>
              <a:gd name="connsiteY14" fmla="*/ 1565782 h 1871397"/>
              <a:gd name="connsiteX15" fmla="*/ 1739085 w 2896332"/>
              <a:gd name="connsiteY15" fmla="*/ 1871397 h 1871397"/>
              <a:gd name="connsiteX16" fmla="*/ 1648664 w 2896332"/>
              <a:gd name="connsiteY16" fmla="*/ 1582137 h 1871397"/>
              <a:gd name="connsiteX17" fmla="*/ 1376671 w 2896332"/>
              <a:gd name="connsiteY17" fmla="*/ 1700306 h 1871397"/>
              <a:gd name="connsiteX18" fmla="*/ 1415819 w 2896332"/>
              <a:gd name="connsiteY18" fmla="*/ 1334933 h 1871397"/>
              <a:gd name="connsiteX19" fmla="*/ 665501 w 2896332"/>
              <a:gd name="connsiteY19" fmla="*/ 1276212 h 1871397"/>
              <a:gd name="connsiteX20" fmla="*/ 0 w 2896332"/>
              <a:gd name="connsiteY20" fmla="*/ 1126148 h 1871397"/>
              <a:gd name="connsiteX21" fmla="*/ 13050 w 2896332"/>
              <a:gd name="connsiteY21" fmla="*/ 284488 h 1871397"/>
              <a:gd name="connsiteX22" fmla="*/ 1898646 w 2896332"/>
              <a:gd name="connsiteY22"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514265 w 2896332"/>
              <a:gd name="connsiteY0" fmla="*/ 466772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514265 w 2896332"/>
              <a:gd name="connsiteY6" fmla="*/ 466772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21033 w 2896332"/>
              <a:gd name="connsiteY5" fmla="*/ 1160421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587909 w 2896332"/>
              <a:gd name="connsiteY5" fmla="*/ 1152990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43048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43048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39923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28186 w 2896332"/>
              <a:gd name="connsiteY0" fmla="*/ 269861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28186 w 2896332"/>
              <a:gd name="connsiteY6" fmla="*/ 269861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09609 w 2896332"/>
              <a:gd name="connsiteY0" fmla="*/ 251285 h 1871397"/>
              <a:gd name="connsiteX1" fmla="*/ 2655476 w 2896332"/>
              <a:gd name="connsiteY1" fmla="*/ 584615 h 1871397"/>
              <a:gd name="connsiteX2" fmla="*/ 2828170 w 2896332"/>
              <a:gd name="connsiteY2" fmla="*/ 1010501 h 1871397"/>
              <a:gd name="connsiteX3" fmla="*/ 2883834 w 2896332"/>
              <a:gd name="connsiteY3" fmla="*/ 1308835 h 1871397"/>
              <a:gd name="connsiteX4" fmla="*/ 2799743 w 2896332"/>
              <a:gd name="connsiteY4" fmla="*/ 1672098 h 1871397"/>
              <a:gd name="connsiteX5" fmla="*/ 2651069 w 2896332"/>
              <a:gd name="connsiteY5" fmla="*/ 1156706 h 1871397"/>
              <a:gd name="connsiteX6" fmla="*/ 2209609 w 2896332"/>
              <a:gd name="connsiteY6" fmla="*/ 251285 h 1871397"/>
              <a:gd name="connsiteX7" fmla="*/ 1898646 w 2896332"/>
              <a:gd name="connsiteY7" fmla="*/ 46 h 1871397"/>
              <a:gd name="connsiteX8" fmla="*/ 1941303 w 2896332"/>
              <a:gd name="connsiteY8" fmla="*/ 293585 h 1871397"/>
              <a:gd name="connsiteX9" fmla="*/ 1974640 w 2896332"/>
              <a:gd name="connsiteY9" fmla="*/ 533402 h 1871397"/>
              <a:gd name="connsiteX10" fmla="*/ 1973469 w 2896332"/>
              <a:gd name="connsiteY10" fmla="*/ 784519 h 1871397"/>
              <a:gd name="connsiteX11" fmla="*/ 1866010 w 2896332"/>
              <a:gd name="connsiteY11" fmla="*/ 878218 h 1871397"/>
              <a:gd name="connsiteX12" fmla="*/ 2733769 w 2896332"/>
              <a:gd name="connsiteY12" fmla="*/ 1387129 h 1871397"/>
              <a:gd name="connsiteX13" fmla="*/ 2694623 w 2896332"/>
              <a:gd name="connsiteY13" fmla="*/ 1639703 h 1871397"/>
              <a:gd name="connsiteX14" fmla="*/ 2385869 w 2896332"/>
              <a:gd name="connsiteY14" fmla="*/ 1585623 h 1871397"/>
              <a:gd name="connsiteX15" fmla="*/ 2074819 w 2896332"/>
              <a:gd name="connsiteY15" fmla="*/ 1565782 h 1871397"/>
              <a:gd name="connsiteX16" fmla="*/ 1739085 w 2896332"/>
              <a:gd name="connsiteY16" fmla="*/ 1871397 h 1871397"/>
              <a:gd name="connsiteX17" fmla="*/ 1648664 w 2896332"/>
              <a:gd name="connsiteY17" fmla="*/ 1582137 h 1871397"/>
              <a:gd name="connsiteX18" fmla="*/ 1376671 w 2896332"/>
              <a:gd name="connsiteY18" fmla="*/ 1700306 h 1871397"/>
              <a:gd name="connsiteX19" fmla="*/ 1415819 w 2896332"/>
              <a:gd name="connsiteY19" fmla="*/ 1334933 h 1871397"/>
              <a:gd name="connsiteX20" fmla="*/ 665501 w 2896332"/>
              <a:gd name="connsiteY20" fmla="*/ 1276212 h 1871397"/>
              <a:gd name="connsiteX21" fmla="*/ 0 w 2896332"/>
              <a:gd name="connsiteY21" fmla="*/ 1126148 h 1871397"/>
              <a:gd name="connsiteX22" fmla="*/ 13050 w 2896332"/>
              <a:gd name="connsiteY22" fmla="*/ 284488 h 1871397"/>
              <a:gd name="connsiteX23" fmla="*/ 1898646 w 2896332"/>
              <a:gd name="connsiteY23" fmla="*/ 46 h 1871397"/>
              <a:gd name="connsiteX0" fmla="*/ 2209609 w 2894163"/>
              <a:gd name="connsiteY0" fmla="*/ 251285 h 1871397"/>
              <a:gd name="connsiteX1" fmla="*/ 2655476 w 2894163"/>
              <a:gd name="connsiteY1" fmla="*/ 584615 h 1871397"/>
              <a:gd name="connsiteX2" fmla="*/ 2828170 w 2894163"/>
              <a:gd name="connsiteY2" fmla="*/ 1010501 h 1871397"/>
              <a:gd name="connsiteX3" fmla="*/ 2883834 w 2894163"/>
              <a:gd name="connsiteY3" fmla="*/ 1308835 h 1871397"/>
              <a:gd name="connsiteX4" fmla="*/ 2792313 w 2894163"/>
              <a:gd name="connsiteY4" fmla="*/ 1690675 h 1871397"/>
              <a:gd name="connsiteX5" fmla="*/ 2651069 w 2894163"/>
              <a:gd name="connsiteY5" fmla="*/ 1156706 h 1871397"/>
              <a:gd name="connsiteX6" fmla="*/ 2209609 w 2894163"/>
              <a:gd name="connsiteY6" fmla="*/ 251285 h 1871397"/>
              <a:gd name="connsiteX7" fmla="*/ 1898646 w 2894163"/>
              <a:gd name="connsiteY7" fmla="*/ 46 h 1871397"/>
              <a:gd name="connsiteX8" fmla="*/ 1941303 w 2894163"/>
              <a:gd name="connsiteY8" fmla="*/ 293585 h 1871397"/>
              <a:gd name="connsiteX9" fmla="*/ 1974640 w 2894163"/>
              <a:gd name="connsiteY9" fmla="*/ 533402 h 1871397"/>
              <a:gd name="connsiteX10" fmla="*/ 1973469 w 2894163"/>
              <a:gd name="connsiteY10" fmla="*/ 784519 h 1871397"/>
              <a:gd name="connsiteX11" fmla="*/ 1866010 w 2894163"/>
              <a:gd name="connsiteY11" fmla="*/ 878218 h 1871397"/>
              <a:gd name="connsiteX12" fmla="*/ 2733769 w 2894163"/>
              <a:gd name="connsiteY12" fmla="*/ 1387129 h 1871397"/>
              <a:gd name="connsiteX13" fmla="*/ 2694623 w 2894163"/>
              <a:gd name="connsiteY13" fmla="*/ 1639703 h 1871397"/>
              <a:gd name="connsiteX14" fmla="*/ 2385869 w 2894163"/>
              <a:gd name="connsiteY14" fmla="*/ 1585623 h 1871397"/>
              <a:gd name="connsiteX15" fmla="*/ 2074819 w 2894163"/>
              <a:gd name="connsiteY15" fmla="*/ 1565782 h 1871397"/>
              <a:gd name="connsiteX16" fmla="*/ 1739085 w 2894163"/>
              <a:gd name="connsiteY16" fmla="*/ 1871397 h 1871397"/>
              <a:gd name="connsiteX17" fmla="*/ 1648664 w 2894163"/>
              <a:gd name="connsiteY17" fmla="*/ 1582137 h 1871397"/>
              <a:gd name="connsiteX18" fmla="*/ 1376671 w 2894163"/>
              <a:gd name="connsiteY18" fmla="*/ 1700306 h 1871397"/>
              <a:gd name="connsiteX19" fmla="*/ 1415819 w 2894163"/>
              <a:gd name="connsiteY19" fmla="*/ 1334933 h 1871397"/>
              <a:gd name="connsiteX20" fmla="*/ 665501 w 2894163"/>
              <a:gd name="connsiteY20" fmla="*/ 1276212 h 1871397"/>
              <a:gd name="connsiteX21" fmla="*/ 0 w 2894163"/>
              <a:gd name="connsiteY21" fmla="*/ 1126148 h 1871397"/>
              <a:gd name="connsiteX22" fmla="*/ 13050 w 2894163"/>
              <a:gd name="connsiteY22" fmla="*/ 284488 h 1871397"/>
              <a:gd name="connsiteX23" fmla="*/ 1898646 w 2894163"/>
              <a:gd name="connsiteY23" fmla="*/ 46 h 1871397"/>
              <a:gd name="connsiteX0" fmla="*/ 2209609 w 2914477"/>
              <a:gd name="connsiteY0" fmla="*/ 251285 h 1871397"/>
              <a:gd name="connsiteX1" fmla="*/ 2655476 w 2914477"/>
              <a:gd name="connsiteY1" fmla="*/ 584615 h 1871397"/>
              <a:gd name="connsiteX2" fmla="*/ 2828170 w 2914477"/>
              <a:gd name="connsiteY2" fmla="*/ 1010501 h 1871397"/>
              <a:gd name="connsiteX3" fmla="*/ 2883834 w 2914477"/>
              <a:gd name="connsiteY3" fmla="*/ 1308835 h 1871397"/>
              <a:gd name="connsiteX4" fmla="*/ 2840612 w 2914477"/>
              <a:gd name="connsiteY4" fmla="*/ 1564355 h 1871397"/>
              <a:gd name="connsiteX5" fmla="*/ 2651069 w 2914477"/>
              <a:gd name="connsiteY5" fmla="*/ 1156706 h 1871397"/>
              <a:gd name="connsiteX6" fmla="*/ 2209609 w 2914477"/>
              <a:gd name="connsiteY6" fmla="*/ 251285 h 1871397"/>
              <a:gd name="connsiteX7" fmla="*/ 1898646 w 2914477"/>
              <a:gd name="connsiteY7" fmla="*/ 46 h 1871397"/>
              <a:gd name="connsiteX8" fmla="*/ 1941303 w 2914477"/>
              <a:gd name="connsiteY8" fmla="*/ 293585 h 1871397"/>
              <a:gd name="connsiteX9" fmla="*/ 1974640 w 2914477"/>
              <a:gd name="connsiteY9" fmla="*/ 533402 h 1871397"/>
              <a:gd name="connsiteX10" fmla="*/ 1973469 w 2914477"/>
              <a:gd name="connsiteY10" fmla="*/ 784519 h 1871397"/>
              <a:gd name="connsiteX11" fmla="*/ 1866010 w 2914477"/>
              <a:gd name="connsiteY11" fmla="*/ 878218 h 1871397"/>
              <a:gd name="connsiteX12" fmla="*/ 2733769 w 2914477"/>
              <a:gd name="connsiteY12" fmla="*/ 1387129 h 1871397"/>
              <a:gd name="connsiteX13" fmla="*/ 2694623 w 2914477"/>
              <a:gd name="connsiteY13" fmla="*/ 1639703 h 1871397"/>
              <a:gd name="connsiteX14" fmla="*/ 2385869 w 2914477"/>
              <a:gd name="connsiteY14" fmla="*/ 1585623 h 1871397"/>
              <a:gd name="connsiteX15" fmla="*/ 2074819 w 2914477"/>
              <a:gd name="connsiteY15" fmla="*/ 1565782 h 1871397"/>
              <a:gd name="connsiteX16" fmla="*/ 1739085 w 2914477"/>
              <a:gd name="connsiteY16" fmla="*/ 1871397 h 1871397"/>
              <a:gd name="connsiteX17" fmla="*/ 1648664 w 2914477"/>
              <a:gd name="connsiteY17" fmla="*/ 1582137 h 1871397"/>
              <a:gd name="connsiteX18" fmla="*/ 1376671 w 2914477"/>
              <a:gd name="connsiteY18" fmla="*/ 1700306 h 1871397"/>
              <a:gd name="connsiteX19" fmla="*/ 1415819 w 2914477"/>
              <a:gd name="connsiteY19" fmla="*/ 1334933 h 1871397"/>
              <a:gd name="connsiteX20" fmla="*/ 665501 w 2914477"/>
              <a:gd name="connsiteY20" fmla="*/ 1276212 h 1871397"/>
              <a:gd name="connsiteX21" fmla="*/ 0 w 2914477"/>
              <a:gd name="connsiteY21" fmla="*/ 1126148 h 1871397"/>
              <a:gd name="connsiteX22" fmla="*/ 13050 w 2914477"/>
              <a:gd name="connsiteY22" fmla="*/ 284488 h 1871397"/>
              <a:gd name="connsiteX23" fmla="*/ 1898646 w 2914477"/>
              <a:gd name="connsiteY23" fmla="*/ 46 h 1871397"/>
              <a:gd name="connsiteX0" fmla="*/ 2209609 w 2914477"/>
              <a:gd name="connsiteY0" fmla="*/ 251285 h 1871397"/>
              <a:gd name="connsiteX1" fmla="*/ 2655476 w 2914477"/>
              <a:gd name="connsiteY1" fmla="*/ 584615 h 1871397"/>
              <a:gd name="connsiteX2" fmla="*/ 2828170 w 2914477"/>
              <a:gd name="connsiteY2" fmla="*/ 1010501 h 1871397"/>
              <a:gd name="connsiteX3" fmla="*/ 2883834 w 2914477"/>
              <a:gd name="connsiteY3" fmla="*/ 1308835 h 1871397"/>
              <a:gd name="connsiteX4" fmla="*/ 2840612 w 2914477"/>
              <a:gd name="connsiteY4" fmla="*/ 1564355 h 1871397"/>
              <a:gd name="connsiteX5" fmla="*/ 2651069 w 2914477"/>
              <a:gd name="connsiteY5" fmla="*/ 1156706 h 1871397"/>
              <a:gd name="connsiteX6" fmla="*/ 2209609 w 2914477"/>
              <a:gd name="connsiteY6" fmla="*/ 251285 h 1871397"/>
              <a:gd name="connsiteX7" fmla="*/ 1898646 w 2914477"/>
              <a:gd name="connsiteY7" fmla="*/ 46 h 1871397"/>
              <a:gd name="connsiteX8" fmla="*/ 1941303 w 2914477"/>
              <a:gd name="connsiteY8" fmla="*/ 293585 h 1871397"/>
              <a:gd name="connsiteX9" fmla="*/ 1974640 w 2914477"/>
              <a:gd name="connsiteY9" fmla="*/ 533402 h 1871397"/>
              <a:gd name="connsiteX10" fmla="*/ 1973469 w 2914477"/>
              <a:gd name="connsiteY10" fmla="*/ 784519 h 1871397"/>
              <a:gd name="connsiteX11" fmla="*/ 1866010 w 2914477"/>
              <a:gd name="connsiteY11" fmla="*/ 878218 h 1871397"/>
              <a:gd name="connsiteX12" fmla="*/ 2733769 w 2914477"/>
              <a:gd name="connsiteY12" fmla="*/ 1387129 h 1871397"/>
              <a:gd name="connsiteX13" fmla="*/ 2694623 w 2914477"/>
              <a:gd name="connsiteY13" fmla="*/ 1639703 h 1871397"/>
              <a:gd name="connsiteX14" fmla="*/ 2385869 w 2914477"/>
              <a:gd name="connsiteY14" fmla="*/ 1585623 h 1871397"/>
              <a:gd name="connsiteX15" fmla="*/ 2074819 w 2914477"/>
              <a:gd name="connsiteY15" fmla="*/ 1565782 h 1871397"/>
              <a:gd name="connsiteX16" fmla="*/ 1739085 w 2914477"/>
              <a:gd name="connsiteY16" fmla="*/ 1871397 h 1871397"/>
              <a:gd name="connsiteX17" fmla="*/ 1648664 w 2914477"/>
              <a:gd name="connsiteY17" fmla="*/ 1582137 h 1871397"/>
              <a:gd name="connsiteX18" fmla="*/ 1376671 w 2914477"/>
              <a:gd name="connsiteY18" fmla="*/ 1700306 h 1871397"/>
              <a:gd name="connsiteX19" fmla="*/ 1415819 w 2914477"/>
              <a:gd name="connsiteY19" fmla="*/ 1334933 h 1871397"/>
              <a:gd name="connsiteX20" fmla="*/ 665501 w 2914477"/>
              <a:gd name="connsiteY20" fmla="*/ 1276212 h 1871397"/>
              <a:gd name="connsiteX21" fmla="*/ 0 w 2914477"/>
              <a:gd name="connsiteY21" fmla="*/ 1126148 h 1871397"/>
              <a:gd name="connsiteX22" fmla="*/ 13050 w 2914477"/>
              <a:gd name="connsiteY22" fmla="*/ 284488 h 1871397"/>
              <a:gd name="connsiteX23" fmla="*/ 1898646 w 2914477"/>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51069 w 2889213"/>
              <a:gd name="connsiteY5" fmla="*/ 1156706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209609 w 2889213"/>
              <a:gd name="connsiteY0" fmla="*/ 251285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209609 w 2889213"/>
              <a:gd name="connsiteY6" fmla="*/ 251285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150164 w 2889213"/>
              <a:gd name="connsiteY0" fmla="*/ 228993 h 1871397"/>
              <a:gd name="connsiteX1" fmla="*/ 2655476 w 2889213"/>
              <a:gd name="connsiteY1" fmla="*/ 584615 h 1871397"/>
              <a:gd name="connsiteX2" fmla="*/ 2828170 w 2889213"/>
              <a:gd name="connsiteY2" fmla="*/ 1010501 h 1871397"/>
              <a:gd name="connsiteX3" fmla="*/ 2883834 w 2889213"/>
              <a:gd name="connsiteY3" fmla="*/ 1308835 h 1871397"/>
              <a:gd name="connsiteX4" fmla="*/ 2840612 w 2889213"/>
              <a:gd name="connsiteY4" fmla="*/ 1564355 h 1871397"/>
              <a:gd name="connsiteX5" fmla="*/ 2632493 w 2889213"/>
              <a:gd name="connsiteY5" fmla="*/ 1175282 h 1871397"/>
              <a:gd name="connsiteX6" fmla="*/ 2150164 w 2889213"/>
              <a:gd name="connsiteY6" fmla="*/ 228993 h 1871397"/>
              <a:gd name="connsiteX7" fmla="*/ 1898646 w 2889213"/>
              <a:gd name="connsiteY7" fmla="*/ 46 h 1871397"/>
              <a:gd name="connsiteX8" fmla="*/ 1941303 w 2889213"/>
              <a:gd name="connsiteY8" fmla="*/ 293585 h 1871397"/>
              <a:gd name="connsiteX9" fmla="*/ 1974640 w 2889213"/>
              <a:gd name="connsiteY9" fmla="*/ 533402 h 1871397"/>
              <a:gd name="connsiteX10" fmla="*/ 1973469 w 2889213"/>
              <a:gd name="connsiteY10" fmla="*/ 784519 h 1871397"/>
              <a:gd name="connsiteX11" fmla="*/ 1866010 w 2889213"/>
              <a:gd name="connsiteY11" fmla="*/ 878218 h 1871397"/>
              <a:gd name="connsiteX12" fmla="*/ 2733769 w 2889213"/>
              <a:gd name="connsiteY12" fmla="*/ 1387129 h 1871397"/>
              <a:gd name="connsiteX13" fmla="*/ 2694623 w 2889213"/>
              <a:gd name="connsiteY13" fmla="*/ 1639703 h 1871397"/>
              <a:gd name="connsiteX14" fmla="*/ 2385869 w 2889213"/>
              <a:gd name="connsiteY14" fmla="*/ 1585623 h 1871397"/>
              <a:gd name="connsiteX15" fmla="*/ 2074819 w 2889213"/>
              <a:gd name="connsiteY15" fmla="*/ 1565782 h 1871397"/>
              <a:gd name="connsiteX16" fmla="*/ 1739085 w 2889213"/>
              <a:gd name="connsiteY16" fmla="*/ 1871397 h 1871397"/>
              <a:gd name="connsiteX17" fmla="*/ 1648664 w 2889213"/>
              <a:gd name="connsiteY17" fmla="*/ 1582137 h 1871397"/>
              <a:gd name="connsiteX18" fmla="*/ 1376671 w 2889213"/>
              <a:gd name="connsiteY18" fmla="*/ 1700306 h 1871397"/>
              <a:gd name="connsiteX19" fmla="*/ 1415819 w 2889213"/>
              <a:gd name="connsiteY19" fmla="*/ 1334933 h 1871397"/>
              <a:gd name="connsiteX20" fmla="*/ 665501 w 2889213"/>
              <a:gd name="connsiteY20" fmla="*/ 1276212 h 1871397"/>
              <a:gd name="connsiteX21" fmla="*/ 0 w 2889213"/>
              <a:gd name="connsiteY21" fmla="*/ 1126148 h 1871397"/>
              <a:gd name="connsiteX22" fmla="*/ 13050 w 2889213"/>
              <a:gd name="connsiteY22" fmla="*/ 284488 h 1871397"/>
              <a:gd name="connsiteX23" fmla="*/ 1898646 w 2889213"/>
              <a:gd name="connsiteY23" fmla="*/ 46 h 1871397"/>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941303 w 2889213"/>
              <a:gd name="connsiteY8" fmla="*/ 178433 h 1756245"/>
              <a:gd name="connsiteX9" fmla="*/ 1974640 w 2889213"/>
              <a:gd name="connsiteY9" fmla="*/ 418250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826128 w 2889213"/>
              <a:gd name="connsiteY8" fmla="*/ 230447 h 1756245"/>
              <a:gd name="connsiteX9" fmla="*/ 1974640 w 2889213"/>
              <a:gd name="connsiteY9" fmla="*/ 418250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826128 w 2889213"/>
              <a:gd name="connsiteY8" fmla="*/ 230447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97081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97081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48782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48782 w 2889213"/>
              <a:gd name="connsiteY23" fmla="*/ 68 h 1756245"/>
              <a:gd name="connsiteX0" fmla="*/ 2150164 w 2889213"/>
              <a:gd name="connsiteY0" fmla="*/ 113841 h 1756245"/>
              <a:gd name="connsiteX1" fmla="*/ 2655476 w 2889213"/>
              <a:gd name="connsiteY1" fmla="*/ 469463 h 1756245"/>
              <a:gd name="connsiteX2" fmla="*/ 2828170 w 2889213"/>
              <a:gd name="connsiteY2" fmla="*/ 895349 h 1756245"/>
              <a:gd name="connsiteX3" fmla="*/ 2883834 w 2889213"/>
              <a:gd name="connsiteY3" fmla="*/ 1193683 h 1756245"/>
              <a:gd name="connsiteX4" fmla="*/ 2840612 w 2889213"/>
              <a:gd name="connsiteY4" fmla="*/ 1449203 h 1756245"/>
              <a:gd name="connsiteX5" fmla="*/ 2632493 w 2889213"/>
              <a:gd name="connsiteY5" fmla="*/ 1060130 h 1756245"/>
              <a:gd name="connsiteX6" fmla="*/ 2150164 w 2889213"/>
              <a:gd name="connsiteY6" fmla="*/ 113841 h 1756245"/>
              <a:gd name="connsiteX7" fmla="*/ 1348782 w 2889213"/>
              <a:gd name="connsiteY7" fmla="*/ 68 h 1756245"/>
              <a:gd name="connsiteX8" fmla="*/ 1729530 w 2889213"/>
              <a:gd name="connsiteY8" fmla="*/ 204440 h 1756245"/>
              <a:gd name="connsiteX9" fmla="*/ 1892904 w 2889213"/>
              <a:gd name="connsiteY9" fmla="*/ 459118 h 1756245"/>
              <a:gd name="connsiteX10" fmla="*/ 1973469 w 2889213"/>
              <a:gd name="connsiteY10" fmla="*/ 669367 h 1756245"/>
              <a:gd name="connsiteX11" fmla="*/ 1866010 w 2889213"/>
              <a:gd name="connsiteY11" fmla="*/ 763066 h 1756245"/>
              <a:gd name="connsiteX12" fmla="*/ 2733769 w 2889213"/>
              <a:gd name="connsiteY12" fmla="*/ 1271977 h 1756245"/>
              <a:gd name="connsiteX13" fmla="*/ 2694623 w 2889213"/>
              <a:gd name="connsiteY13" fmla="*/ 1524551 h 1756245"/>
              <a:gd name="connsiteX14" fmla="*/ 2385869 w 2889213"/>
              <a:gd name="connsiteY14" fmla="*/ 1470471 h 1756245"/>
              <a:gd name="connsiteX15" fmla="*/ 2074819 w 2889213"/>
              <a:gd name="connsiteY15" fmla="*/ 1450630 h 1756245"/>
              <a:gd name="connsiteX16" fmla="*/ 1739085 w 2889213"/>
              <a:gd name="connsiteY16" fmla="*/ 1756245 h 1756245"/>
              <a:gd name="connsiteX17" fmla="*/ 1648664 w 2889213"/>
              <a:gd name="connsiteY17" fmla="*/ 1466985 h 1756245"/>
              <a:gd name="connsiteX18" fmla="*/ 1376671 w 2889213"/>
              <a:gd name="connsiteY18" fmla="*/ 1585154 h 1756245"/>
              <a:gd name="connsiteX19" fmla="*/ 1415819 w 2889213"/>
              <a:gd name="connsiteY19" fmla="*/ 1219781 h 1756245"/>
              <a:gd name="connsiteX20" fmla="*/ 665501 w 2889213"/>
              <a:gd name="connsiteY20" fmla="*/ 1161060 h 1756245"/>
              <a:gd name="connsiteX21" fmla="*/ 0 w 2889213"/>
              <a:gd name="connsiteY21" fmla="*/ 1010996 h 1756245"/>
              <a:gd name="connsiteX22" fmla="*/ 13050 w 2889213"/>
              <a:gd name="connsiteY22" fmla="*/ 169336 h 1756245"/>
              <a:gd name="connsiteX23" fmla="*/ 1348782 w 2889213"/>
              <a:gd name="connsiteY23" fmla="*/ 68 h 1756245"/>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92904 w 2889213"/>
              <a:gd name="connsiteY9" fmla="*/ 459050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48320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29530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756177"/>
              <a:gd name="connsiteX1" fmla="*/ 2655476 w 2889213"/>
              <a:gd name="connsiteY1" fmla="*/ 469395 h 1756177"/>
              <a:gd name="connsiteX2" fmla="*/ 2828170 w 2889213"/>
              <a:gd name="connsiteY2" fmla="*/ 895281 h 1756177"/>
              <a:gd name="connsiteX3" fmla="*/ 2883834 w 2889213"/>
              <a:gd name="connsiteY3" fmla="*/ 1193615 h 1756177"/>
              <a:gd name="connsiteX4" fmla="*/ 2840612 w 2889213"/>
              <a:gd name="connsiteY4" fmla="*/ 1449135 h 1756177"/>
              <a:gd name="connsiteX5" fmla="*/ 2632493 w 2889213"/>
              <a:gd name="connsiteY5" fmla="*/ 1060062 h 1756177"/>
              <a:gd name="connsiteX6" fmla="*/ 2150164 w 2889213"/>
              <a:gd name="connsiteY6" fmla="*/ 113773 h 1756177"/>
              <a:gd name="connsiteX7" fmla="*/ 1348782 w 2889213"/>
              <a:gd name="connsiteY7" fmla="*/ 0 h 1756177"/>
              <a:gd name="connsiteX8" fmla="*/ 1714668 w 2889213"/>
              <a:gd name="connsiteY8" fmla="*/ 204372 h 1756177"/>
              <a:gd name="connsiteX9" fmla="*/ 1866896 w 2889213"/>
              <a:gd name="connsiteY9" fmla="*/ 462766 h 1756177"/>
              <a:gd name="connsiteX10" fmla="*/ 1973469 w 2889213"/>
              <a:gd name="connsiteY10" fmla="*/ 669299 h 1756177"/>
              <a:gd name="connsiteX11" fmla="*/ 1866010 w 2889213"/>
              <a:gd name="connsiteY11" fmla="*/ 762998 h 1756177"/>
              <a:gd name="connsiteX12" fmla="*/ 2733769 w 2889213"/>
              <a:gd name="connsiteY12" fmla="*/ 1271909 h 1756177"/>
              <a:gd name="connsiteX13" fmla="*/ 2694623 w 2889213"/>
              <a:gd name="connsiteY13" fmla="*/ 1524483 h 1756177"/>
              <a:gd name="connsiteX14" fmla="*/ 2385869 w 2889213"/>
              <a:gd name="connsiteY14" fmla="*/ 1470403 h 1756177"/>
              <a:gd name="connsiteX15" fmla="*/ 2074819 w 2889213"/>
              <a:gd name="connsiteY15" fmla="*/ 1450562 h 1756177"/>
              <a:gd name="connsiteX16" fmla="*/ 1739085 w 2889213"/>
              <a:gd name="connsiteY16" fmla="*/ 1756177 h 1756177"/>
              <a:gd name="connsiteX17" fmla="*/ 1648664 w 2889213"/>
              <a:gd name="connsiteY17" fmla="*/ 1466917 h 1756177"/>
              <a:gd name="connsiteX18" fmla="*/ 1376671 w 2889213"/>
              <a:gd name="connsiteY18" fmla="*/ 1585086 h 1756177"/>
              <a:gd name="connsiteX19" fmla="*/ 1415819 w 2889213"/>
              <a:gd name="connsiteY19" fmla="*/ 1219713 h 1756177"/>
              <a:gd name="connsiteX20" fmla="*/ 665501 w 2889213"/>
              <a:gd name="connsiteY20" fmla="*/ 1160992 h 1756177"/>
              <a:gd name="connsiteX21" fmla="*/ 0 w 2889213"/>
              <a:gd name="connsiteY21" fmla="*/ 1010928 h 1756177"/>
              <a:gd name="connsiteX22" fmla="*/ 13050 w 2889213"/>
              <a:gd name="connsiteY22" fmla="*/ 169268 h 1756177"/>
              <a:gd name="connsiteX23" fmla="*/ 1348782 w 2889213"/>
              <a:gd name="connsiteY23" fmla="*/ 0 h 1756177"/>
              <a:gd name="connsiteX0" fmla="*/ 2150164 w 2889213"/>
              <a:gd name="connsiteY0" fmla="*/ 113773 h 1800430"/>
              <a:gd name="connsiteX1" fmla="*/ 2655476 w 2889213"/>
              <a:gd name="connsiteY1" fmla="*/ 469395 h 1800430"/>
              <a:gd name="connsiteX2" fmla="*/ 2828170 w 2889213"/>
              <a:gd name="connsiteY2" fmla="*/ 895281 h 1800430"/>
              <a:gd name="connsiteX3" fmla="*/ 2883834 w 2889213"/>
              <a:gd name="connsiteY3" fmla="*/ 1193615 h 1800430"/>
              <a:gd name="connsiteX4" fmla="*/ 2840612 w 2889213"/>
              <a:gd name="connsiteY4" fmla="*/ 1449135 h 1800430"/>
              <a:gd name="connsiteX5" fmla="*/ 2632493 w 2889213"/>
              <a:gd name="connsiteY5" fmla="*/ 1060062 h 1800430"/>
              <a:gd name="connsiteX6" fmla="*/ 2150164 w 2889213"/>
              <a:gd name="connsiteY6" fmla="*/ 113773 h 1800430"/>
              <a:gd name="connsiteX7" fmla="*/ 1348782 w 2889213"/>
              <a:gd name="connsiteY7" fmla="*/ 0 h 1800430"/>
              <a:gd name="connsiteX8" fmla="*/ 1714668 w 2889213"/>
              <a:gd name="connsiteY8" fmla="*/ 204372 h 1800430"/>
              <a:gd name="connsiteX9" fmla="*/ 1866896 w 2889213"/>
              <a:gd name="connsiteY9" fmla="*/ 462766 h 1800430"/>
              <a:gd name="connsiteX10" fmla="*/ 1973469 w 2889213"/>
              <a:gd name="connsiteY10" fmla="*/ 669299 h 1800430"/>
              <a:gd name="connsiteX11" fmla="*/ 1866010 w 2889213"/>
              <a:gd name="connsiteY11" fmla="*/ 762998 h 1800430"/>
              <a:gd name="connsiteX12" fmla="*/ 2733769 w 2889213"/>
              <a:gd name="connsiteY12" fmla="*/ 1271909 h 1800430"/>
              <a:gd name="connsiteX13" fmla="*/ 2694623 w 2889213"/>
              <a:gd name="connsiteY13" fmla="*/ 1524483 h 1800430"/>
              <a:gd name="connsiteX14" fmla="*/ 2385869 w 2889213"/>
              <a:gd name="connsiteY14" fmla="*/ 1470403 h 1800430"/>
              <a:gd name="connsiteX15" fmla="*/ 2191986 w 2889213"/>
              <a:gd name="connsiteY15" fmla="*/ 1800407 h 1800430"/>
              <a:gd name="connsiteX16" fmla="*/ 2074819 w 2889213"/>
              <a:gd name="connsiteY16" fmla="*/ 1450562 h 1800430"/>
              <a:gd name="connsiteX17" fmla="*/ 1739085 w 2889213"/>
              <a:gd name="connsiteY17" fmla="*/ 1756177 h 1800430"/>
              <a:gd name="connsiteX18" fmla="*/ 1648664 w 2889213"/>
              <a:gd name="connsiteY18" fmla="*/ 1466917 h 1800430"/>
              <a:gd name="connsiteX19" fmla="*/ 1376671 w 2889213"/>
              <a:gd name="connsiteY19" fmla="*/ 1585086 h 1800430"/>
              <a:gd name="connsiteX20" fmla="*/ 1415819 w 2889213"/>
              <a:gd name="connsiteY20" fmla="*/ 1219713 h 1800430"/>
              <a:gd name="connsiteX21" fmla="*/ 665501 w 2889213"/>
              <a:gd name="connsiteY21" fmla="*/ 1160992 h 1800430"/>
              <a:gd name="connsiteX22" fmla="*/ 0 w 2889213"/>
              <a:gd name="connsiteY22" fmla="*/ 1010928 h 1800430"/>
              <a:gd name="connsiteX23" fmla="*/ 13050 w 2889213"/>
              <a:gd name="connsiteY23" fmla="*/ 169268 h 1800430"/>
              <a:gd name="connsiteX24" fmla="*/ 1348782 w 2889213"/>
              <a:gd name="connsiteY24" fmla="*/ 0 h 1800430"/>
              <a:gd name="connsiteX0" fmla="*/ 2150164 w 2889213"/>
              <a:gd name="connsiteY0" fmla="*/ 113773 h 1800430"/>
              <a:gd name="connsiteX1" fmla="*/ 2655476 w 2889213"/>
              <a:gd name="connsiteY1" fmla="*/ 469395 h 1800430"/>
              <a:gd name="connsiteX2" fmla="*/ 2828170 w 2889213"/>
              <a:gd name="connsiteY2" fmla="*/ 895281 h 1800430"/>
              <a:gd name="connsiteX3" fmla="*/ 2883834 w 2889213"/>
              <a:gd name="connsiteY3" fmla="*/ 1193615 h 1800430"/>
              <a:gd name="connsiteX4" fmla="*/ 2840612 w 2889213"/>
              <a:gd name="connsiteY4" fmla="*/ 1449135 h 1800430"/>
              <a:gd name="connsiteX5" fmla="*/ 2632493 w 2889213"/>
              <a:gd name="connsiteY5" fmla="*/ 1060062 h 1800430"/>
              <a:gd name="connsiteX6" fmla="*/ 2150164 w 2889213"/>
              <a:gd name="connsiteY6" fmla="*/ 113773 h 1800430"/>
              <a:gd name="connsiteX7" fmla="*/ 1348782 w 2889213"/>
              <a:gd name="connsiteY7" fmla="*/ 0 h 1800430"/>
              <a:gd name="connsiteX8" fmla="*/ 1714668 w 2889213"/>
              <a:gd name="connsiteY8" fmla="*/ 204372 h 1800430"/>
              <a:gd name="connsiteX9" fmla="*/ 1866896 w 2889213"/>
              <a:gd name="connsiteY9" fmla="*/ 462766 h 1800430"/>
              <a:gd name="connsiteX10" fmla="*/ 1973469 w 2889213"/>
              <a:gd name="connsiteY10" fmla="*/ 669299 h 1800430"/>
              <a:gd name="connsiteX11" fmla="*/ 1866010 w 2889213"/>
              <a:gd name="connsiteY11" fmla="*/ 762998 h 1800430"/>
              <a:gd name="connsiteX12" fmla="*/ 2733769 w 2889213"/>
              <a:gd name="connsiteY12" fmla="*/ 1271909 h 1800430"/>
              <a:gd name="connsiteX13" fmla="*/ 2694623 w 2889213"/>
              <a:gd name="connsiteY13" fmla="*/ 1524483 h 1800430"/>
              <a:gd name="connsiteX14" fmla="*/ 2385869 w 2889213"/>
              <a:gd name="connsiteY14" fmla="*/ 1470403 h 1800430"/>
              <a:gd name="connsiteX15" fmla="*/ 2191986 w 2889213"/>
              <a:gd name="connsiteY15" fmla="*/ 1800407 h 1800430"/>
              <a:gd name="connsiteX16" fmla="*/ 2074819 w 2889213"/>
              <a:gd name="connsiteY16" fmla="*/ 1450562 h 1800430"/>
              <a:gd name="connsiteX17" fmla="*/ 1739085 w 2889213"/>
              <a:gd name="connsiteY17" fmla="*/ 1756177 h 1800430"/>
              <a:gd name="connsiteX18" fmla="*/ 1648664 w 2889213"/>
              <a:gd name="connsiteY18" fmla="*/ 1466917 h 1800430"/>
              <a:gd name="connsiteX19" fmla="*/ 1376671 w 2889213"/>
              <a:gd name="connsiteY19" fmla="*/ 1585086 h 1800430"/>
              <a:gd name="connsiteX20" fmla="*/ 1415819 w 2889213"/>
              <a:gd name="connsiteY20" fmla="*/ 1219713 h 1800430"/>
              <a:gd name="connsiteX21" fmla="*/ 665501 w 2889213"/>
              <a:gd name="connsiteY21" fmla="*/ 1160992 h 1800430"/>
              <a:gd name="connsiteX22" fmla="*/ 0 w 2889213"/>
              <a:gd name="connsiteY22" fmla="*/ 1010928 h 1800430"/>
              <a:gd name="connsiteX23" fmla="*/ 13050 w 2889213"/>
              <a:gd name="connsiteY23" fmla="*/ 169268 h 1800430"/>
              <a:gd name="connsiteX24" fmla="*/ 1348782 w 2889213"/>
              <a:gd name="connsiteY24" fmla="*/ 0 h 1800430"/>
              <a:gd name="connsiteX0" fmla="*/ 2150164 w 2889213"/>
              <a:gd name="connsiteY0" fmla="*/ 113773 h 1800456"/>
              <a:gd name="connsiteX1" fmla="*/ 2655476 w 2889213"/>
              <a:gd name="connsiteY1" fmla="*/ 469395 h 1800456"/>
              <a:gd name="connsiteX2" fmla="*/ 2828170 w 2889213"/>
              <a:gd name="connsiteY2" fmla="*/ 895281 h 1800456"/>
              <a:gd name="connsiteX3" fmla="*/ 2883834 w 2889213"/>
              <a:gd name="connsiteY3" fmla="*/ 1193615 h 1800456"/>
              <a:gd name="connsiteX4" fmla="*/ 2840612 w 2889213"/>
              <a:gd name="connsiteY4" fmla="*/ 1449135 h 1800456"/>
              <a:gd name="connsiteX5" fmla="*/ 2632493 w 2889213"/>
              <a:gd name="connsiteY5" fmla="*/ 1060062 h 1800456"/>
              <a:gd name="connsiteX6" fmla="*/ 2150164 w 2889213"/>
              <a:gd name="connsiteY6" fmla="*/ 113773 h 1800456"/>
              <a:gd name="connsiteX7" fmla="*/ 1348782 w 2889213"/>
              <a:gd name="connsiteY7" fmla="*/ 0 h 1800456"/>
              <a:gd name="connsiteX8" fmla="*/ 1714668 w 2889213"/>
              <a:gd name="connsiteY8" fmla="*/ 204372 h 1800456"/>
              <a:gd name="connsiteX9" fmla="*/ 1866896 w 2889213"/>
              <a:gd name="connsiteY9" fmla="*/ 462766 h 1800456"/>
              <a:gd name="connsiteX10" fmla="*/ 1973469 w 2889213"/>
              <a:gd name="connsiteY10" fmla="*/ 669299 h 1800456"/>
              <a:gd name="connsiteX11" fmla="*/ 1866010 w 2889213"/>
              <a:gd name="connsiteY11" fmla="*/ 762998 h 1800456"/>
              <a:gd name="connsiteX12" fmla="*/ 2733769 w 2889213"/>
              <a:gd name="connsiteY12" fmla="*/ 1271909 h 1800456"/>
              <a:gd name="connsiteX13" fmla="*/ 2694623 w 2889213"/>
              <a:gd name="connsiteY13" fmla="*/ 1524483 h 1800456"/>
              <a:gd name="connsiteX14" fmla="*/ 2385869 w 2889213"/>
              <a:gd name="connsiteY14" fmla="*/ 1470403 h 1800456"/>
              <a:gd name="connsiteX15" fmla="*/ 2191986 w 2889213"/>
              <a:gd name="connsiteY15" fmla="*/ 1800407 h 1800456"/>
              <a:gd name="connsiteX16" fmla="*/ 2074819 w 2889213"/>
              <a:gd name="connsiteY16" fmla="*/ 1450562 h 1800456"/>
              <a:gd name="connsiteX17" fmla="*/ 1739085 w 2889213"/>
              <a:gd name="connsiteY17" fmla="*/ 1756177 h 1800456"/>
              <a:gd name="connsiteX18" fmla="*/ 1648664 w 2889213"/>
              <a:gd name="connsiteY18" fmla="*/ 1466917 h 1800456"/>
              <a:gd name="connsiteX19" fmla="*/ 1376671 w 2889213"/>
              <a:gd name="connsiteY19" fmla="*/ 1585086 h 1800456"/>
              <a:gd name="connsiteX20" fmla="*/ 1415819 w 2889213"/>
              <a:gd name="connsiteY20" fmla="*/ 1219713 h 1800456"/>
              <a:gd name="connsiteX21" fmla="*/ 665501 w 2889213"/>
              <a:gd name="connsiteY21" fmla="*/ 1160992 h 1800456"/>
              <a:gd name="connsiteX22" fmla="*/ 0 w 2889213"/>
              <a:gd name="connsiteY22" fmla="*/ 1010928 h 1800456"/>
              <a:gd name="connsiteX23" fmla="*/ 13050 w 2889213"/>
              <a:gd name="connsiteY23" fmla="*/ 169268 h 1800456"/>
              <a:gd name="connsiteX24" fmla="*/ 1348782 w 2889213"/>
              <a:gd name="connsiteY24" fmla="*/ 0 h 1800456"/>
              <a:gd name="connsiteX0" fmla="*/ 2150164 w 2889213"/>
              <a:gd name="connsiteY0" fmla="*/ 113773 h 1811599"/>
              <a:gd name="connsiteX1" fmla="*/ 2655476 w 2889213"/>
              <a:gd name="connsiteY1" fmla="*/ 469395 h 1811599"/>
              <a:gd name="connsiteX2" fmla="*/ 2828170 w 2889213"/>
              <a:gd name="connsiteY2" fmla="*/ 895281 h 1811599"/>
              <a:gd name="connsiteX3" fmla="*/ 2883834 w 2889213"/>
              <a:gd name="connsiteY3" fmla="*/ 1193615 h 1811599"/>
              <a:gd name="connsiteX4" fmla="*/ 2840612 w 2889213"/>
              <a:gd name="connsiteY4" fmla="*/ 1449135 h 1811599"/>
              <a:gd name="connsiteX5" fmla="*/ 2632493 w 2889213"/>
              <a:gd name="connsiteY5" fmla="*/ 1060062 h 1811599"/>
              <a:gd name="connsiteX6" fmla="*/ 2150164 w 2889213"/>
              <a:gd name="connsiteY6" fmla="*/ 113773 h 1811599"/>
              <a:gd name="connsiteX7" fmla="*/ 1348782 w 2889213"/>
              <a:gd name="connsiteY7" fmla="*/ 0 h 1811599"/>
              <a:gd name="connsiteX8" fmla="*/ 1714668 w 2889213"/>
              <a:gd name="connsiteY8" fmla="*/ 204372 h 1811599"/>
              <a:gd name="connsiteX9" fmla="*/ 1866896 w 2889213"/>
              <a:gd name="connsiteY9" fmla="*/ 462766 h 1811599"/>
              <a:gd name="connsiteX10" fmla="*/ 1973469 w 2889213"/>
              <a:gd name="connsiteY10" fmla="*/ 669299 h 1811599"/>
              <a:gd name="connsiteX11" fmla="*/ 1866010 w 2889213"/>
              <a:gd name="connsiteY11" fmla="*/ 762998 h 1811599"/>
              <a:gd name="connsiteX12" fmla="*/ 2733769 w 2889213"/>
              <a:gd name="connsiteY12" fmla="*/ 1271909 h 1811599"/>
              <a:gd name="connsiteX13" fmla="*/ 2694623 w 2889213"/>
              <a:gd name="connsiteY13" fmla="*/ 1524483 h 1811599"/>
              <a:gd name="connsiteX14" fmla="*/ 2385869 w 2889213"/>
              <a:gd name="connsiteY14" fmla="*/ 1470403 h 1811599"/>
              <a:gd name="connsiteX15" fmla="*/ 2214278 w 2889213"/>
              <a:gd name="connsiteY15" fmla="*/ 1811553 h 1811599"/>
              <a:gd name="connsiteX16" fmla="*/ 2074819 w 2889213"/>
              <a:gd name="connsiteY16" fmla="*/ 1450562 h 1811599"/>
              <a:gd name="connsiteX17" fmla="*/ 1739085 w 2889213"/>
              <a:gd name="connsiteY17" fmla="*/ 1756177 h 1811599"/>
              <a:gd name="connsiteX18" fmla="*/ 1648664 w 2889213"/>
              <a:gd name="connsiteY18" fmla="*/ 1466917 h 1811599"/>
              <a:gd name="connsiteX19" fmla="*/ 1376671 w 2889213"/>
              <a:gd name="connsiteY19" fmla="*/ 1585086 h 1811599"/>
              <a:gd name="connsiteX20" fmla="*/ 1415819 w 2889213"/>
              <a:gd name="connsiteY20" fmla="*/ 1219713 h 1811599"/>
              <a:gd name="connsiteX21" fmla="*/ 665501 w 2889213"/>
              <a:gd name="connsiteY21" fmla="*/ 1160992 h 1811599"/>
              <a:gd name="connsiteX22" fmla="*/ 0 w 2889213"/>
              <a:gd name="connsiteY22" fmla="*/ 1010928 h 1811599"/>
              <a:gd name="connsiteX23" fmla="*/ 13050 w 2889213"/>
              <a:gd name="connsiteY23" fmla="*/ 169268 h 1811599"/>
              <a:gd name="connsiteX24" fmla="*/ 1348782 w 2889213"/>
              <a:gd name="connsiteY24" fmla="*/ 0 h 1811599"/>
              <a:gd name="connsiteX0" fmla="*/ 2150164 w 2889213"/>
              <a:gd name="connsiteY0" fmla="*/ 113773 h 1811553"/>
              <a:gd name="connsiteX1" fmla="*/ 2655476 w 2889213"/>
              <a:gd name="connsiteY1" fmla="*/ 469395 h 1811553"/>
              <a:gd name="connsiteX2" fmla="*/ 2828170 w 2889213"/>
              <a:gd name="connsiteY2" fmla="*/ 895281 h 1811553"/>
              <a:gd name="connsiteX3" fmla="*/ 2883834 w 2889213"/>
              <a:gd name="connsiteY3" fmla="*/ 1193615 h 1811553"/>
              <a:gd name="connsiteX4" fmla="*/ 2840612 w 2889213"/>
              <a:gd name="connsiteY4" fmla="*/ 1449135 h 1811553"/>
              <a:gd name="connsiteX5" fmla="*/ 2632493 w 2889213"/>
              <a:gd name="connsiteY5" fmla="*/ 1060062 h 1811553"/>
              <a:gd name="connsiteX6" fmla="*/ 2150164 w 2889213"/>
              <a:gd name="connsiteY6" fmla="*/ 113773 h 1811553"/>
              <a:gd name="connsiteX7" fmla="*/ 1348782 w 2889213"/>
              <a:gd name="connsiteY7" fmla="*/ 0 h 1811553"/>
              <a:gd name="connsiteX8" fmla="*/ 1714668 w 2889213"/>
              <a:gd name="connsiteY8" fmla="*/ 204372 h 1811553"/>
              <a:gd name="connsiteX9" fmla="*/ 1866896 w 2889213"/>
              <a:gd name="connsiteY9" fmla="*/ 462766 h 1811553"/>
              <a:gd name="connsiteX10" fmla="*/ 1973469 w 2889213"/>
              <a:gd name="connsiteY10" fmla="*/ 669299 h 1811553"/>
              <a:gd name="connsiteX11" fmla="*/ 1866010 w 2889213"/>
              <a:gd name="connsiteY11" fmla="*/ 762998 h 1811553"/>
              <a:gd name="connsiteX12" fmla="*/ 2733769 w 2889213"/>
              <a:gd name="connsiteY12" fmla="*/ 1271909 h 1811553"/>
              <a:gd name="connsiteX13" fmla="*/ 2694623 w 2889213"/>
              <a:gd name="connsiteY13" fmla="*/ 1524483 h 1811553"/>
              <a:gd name="connsiteX14" fmla="*/ 2385869 w 2889213"/>
              <a:gd name="connsiteY14" fmla="*/ 1470403 h 1811553"/>
              <a:gd name="connsiteX15" fmla="*/ 2214278 w 2889213"/>
              <a:gd name="connsiteY15" fmla="*/ 1811553 h 1811553"/>
              <a:gd name="connsiteX16" fmla="*/ 2074819 w 2889213"/>
              <a:gd name="connsiteY16" fmla="*/ 1450562 h 1811553"/>
              <a:gd name="connsiteX17" fmla="*/ 1739085 w 2889213"/>
              <a:gd name="connsiteY17" fmla="*/ 1756177 h 1811553"/>
              <a:gd name="connsiteX18" fmla="*/ 1648664 w 2889213"/>
              <a:gd name="connsiteY18" fmla="*/ 1466917 h 1811553"/>
              <a:gd name="connsiteX19" fmla="*/ 1376671 w 2889213"/>
              <a:gd name="connsiteY19" fmla="*/ 1585086 h 1811553"/>
              <a:gd name="connsiteX20" fmla="*/ 1415819 w 2889213"/>
              <a:gd name="connsiteY20" fmla="*/ 1219713 h 1811553"/>
              <a:gd name="connsiteX21" fmla="*/ 665501 w 2889213"/>
              <a:gd name="connsiteY21" fmla="*/ 1160992 h 1811553"/>
              <a:gd name="connsiteX22" fmla="*/ 0 w 2889213"/>
              <a:gd name="connsiteY22" fmla="*/ 1010928 h 1811553"/>
              <a:gd name="connsiteX23" fmla="*/ 13050 w 2889213"/>
              <a:gd name="connsiteY23" fmla="*/ 169268 h 1811553"/>
              <a:gd name="connsiteX24" fmla="*/ 1348782 w 2889213"/>
              <a:gd name="connsiteY24" fmla="*/ 0 h 1811553"/>
              <a:gd name="connsiteX0" fmla="*/ 2150164 w 2889213"/>
              <a:gd name="connsiteY0" fmla="*/ 113773 h 1811553"/>
              <a:gd name="connsiteX1" fmla="*/ 2655476 w 2889213"/>
              <a:gd name="connsiteY1" fmla="*/ 469395 h 1811553"/>
              <a:gd name="connsiteX2" fmla="*/ 2828170 w 2889213"/>
              <a:gd name="connsiteY2" fmla="*/ 895281 h 1811553"/>
              <a:gd name="connsiteX3" fmla="*/ 2883834 w 2889213"/>
              <a:gd name="connsiteY3" fmla="*/ 1193615 h 1811553"/>
              <a:gd name="connsiteX4" fmla="*/ 2840612 w 2889213"/>
              <a:gd name="connsiteY4" fmla="*/ 1449135 h 1811553"/>
              <a:gd name="connsiteX5" fmla="*/ 2632493 w 2889213"/>
              <a:gd name="connsiteY5" fmla="*/ 1060062 h 1811553"/>
              <a:gd name="connsiteX6" fmla="*/ 2150164 w 2889213"/>
              <a:gd name="connsiteY6" fmla="*/ 113773 h 1811553"/>
              <a:gd name="connsiteX7" fmla="*/ 1348782 w 2889213"/>
              <a:gd name="connsiteY7" fmla="*/ 0 h 1811553"/>
              <a:gd name="connsiteX8" fmla="*/ 1714668 w 2889213"/>
              <a:gd name="connsiteY8" fmla="*/ 204372 h 1811553"/>
              <a:gd name="connsiteX9" fmla="*/ 1866896 w 2889213"/>
              <a:gd name="connsiteY9" fmla="*/ 462766 h 1811553"/>
              <a:gd name="connsiteX10" fmla="*/ 1973469 w 2889213"/>
              <a:gd name="connsiteY10" fmla="*/ 669299 h 1811553"/>
              <a:gd name="connsiteX11" fmla="*/ 1866010 w 2889213"/>
              <a:gd name="connsiteY11" fmla="*/ 762998 h 1811553"/>
              <a:gd name="connsiteX12" fmla="*/ 2733769 w 2889213"/>
              <a:gd name="connsiteY12" fmla="*/ 1271909 h 1811553"/>
              <a:gd name="connsiteX13" fmla="*/ 2694623 w 2889213"/>
              <a:gd name="connsiteY13" fmla="*/ 1524483 h 1811553"/>
              <a:gd name="connsiteX14" fmla="*/ 2385869 w 2889213"/>
              <a:gd name="connsiteY14" fmla="*/ 1470403 h 1811553"/>
              <a:gd name="connsiteX15" fmla="*/ 2214278 w 2889213"/>
              <a:gd name="connsiteY15" fmla="*/ 1811553 h 1811553"/>
              <a:gd name="connsiteX16" fmla="*/ 2074819 w 2889213"/>
              <a:gd name="connsiteY16" fmla="*/ 1450562 h 1811553"/>
              <a:gd name="connsiteX17" fmla="*/ 1739085 w 2889213"/>
              <a:gd name="connsiteY17" fmla="*/ 1756177 h 1811553"/>
              <a:gd name="connsiteX18" fmla="*/ 1648664 w 2889213"/>
              <a:gd name="connsiteY18" fmla="*/ 1466917 h 1811553"/>
              <a:gd name="connsiteX19" fmla="*/ 1376671 w 2889213"/>
              <a:gd name="connsiteY19" fmla="*/ 1585086 h 1811553"/>
              <a:gd name="connsiteX20" fmla="*/ 1415819 w 2889213"/>
              <a:gd name="connsiteY20" fmla="*/ 1219713 h 1811553"/>
              <a:gd name="connsiteX21" fmla="*/ 665501 w 2889213"/>
              <a:gd name="connsiteY21" fmla="*/ 1160992 h 1811553"/>
              <a:gd name="connsiteX22" fmla="*/ 0 w 2889213"/>
              <a:gd name="connsiteY22" fmla="*/ 1010928 h 1811553"/>
              <a:gd name="connsiteX23" fmla="*/ 13050 w 2889213"/>
              <a:gd name="connsiteY23" fmla="*/ 169268 h 1811553"/>
              <a:gd name="connsiteX24" fmla="*/ 1348782 w 2889213"/>
              <a:gd name="connsiteY24" fmla="*/ 0 h 18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89213" h="1811553">
                <a:moveTo>
                  <a:pt x="2150164" y="113773"/>
                </a:moveTo>
                <a:lnTo>
                  <a:pt x="2655476" y="469395"/>
                </a:lnTo>
                <a:cubicBezTo>
                  <a:pt x="2724937" y="612627"/>
                  <a:pt x="2790110" y="774578"/>
                  <a:pt x="2828170" y="895281"/>
                </a:cubicBezTo>
                <a:cubicBezTo>
                  <a:pt x="2845006" y="1009922"/>
                  <a:pt x="2872906" y="1094971"/>
                  <a:pt x="2883834" y="1193615"/>
                </a:cubicBezTo>
                <a:cubicBezTo>
                  <a:pt x="2898597" y="1276508"/>
                  <a:pt x="2882583" y="1383685"/>
                  <a:pt x="2840612" y="1449135"/>
                </a:cubicBezTo>
                <a:cubicBezTo>
                  <a:pt x="2801112" y="1388173"/>
                  <a:pt x="2764708" y="1276910"/>
                  <a:pt x="2632493" y="1060062"/>
                </a:cubicBezTo>
                <a:cubicBezTo>
                  <a:pt x="2521003" y="837054"/>
                  <a:pt x="2268591" y="370791"/>
                  <a:pt x="2150164" y="113773"/>
                </a:cubicBezTo>
                <a:close/>
                <a:moveTo>
                  <a:pt x="1348782" y="0"/>
                </a:moveTo>
                <a:cubicBezTo>
                  <a:pt x="1445338" y="154432"/>
                  <a:pt x="1639668" y="165874"/>
                  <a:pt x="1714668" y="204372"/>
                </a:cubicBezTo>
                <a:cubicBezTo>
                  <a:pt x="1723722" y="285320"/>
                  <a:pt x="1831199" y="402612"/>
                  <a:pt x="1866896" y="462766"/>
                </a:cubicBezTo>
                <a:cubicBezTo>
                  <a:pt x="1913125" y="544588"/>
                  <a:pt x="1935949" y="596454"/>
                  <a:pt x="1973469" y="669299"/>
                </a:cubicBezTo>
                <a:cubicBezTo>
                  <a:pt x="1909251" y="682689"/>
                  <a:pt x="1863715" y="712895"/>
                  <a:pt x="1866010" y="762998"/>
                </a:cubicBezTo>
                <a:cubicBezTo>
                  <a:pt x="1884495" y="971782"/>
                  <a:pt x="2517373" y="1008755"/>
                  <a:pt x="2733769" y="1271909"/>
                </a:cubicBezTo>
                <a:cubicBezTo>
                  <a:pt x="2839248" y="1365427"/>
                  <a:pt x="2779441" y="1512521"/>
                  <a:pt x="2694623" y="1524483"/>
                </a:cubicBezTo>
                <a:cubicBezTo>
                  <a:pt x="2575007" y="1522308"/>
                  <a:pt x="2538107" y="1485627"/>
                  <a:pt x="2385869" y="1470403"/>
                </a:cubicBezTo>
                <a:cubicBezTo>
                  <a:pt x="2333676" y="1639614"/>
                  <a:pt x="2280982" y="1755416"/>
                  <a:pt x="2214278" y="1811553"/>
                </a:cubicBezTo>
                <a:cubicBezTo>
                  <a:pt x="2147576" y="1804531"/>
                  <a:pt x="2033271" y="1685187"/>
                  <a:pt x="2074819" y="1450562"/>
                </a:cubicBezTo>
                <a:cubicBezTo>
                  <a:pt x="1992109" y="1541380"/>
                  <a:pt x="1856720" y="1716561"/>
                  <a:pt x="1739085" y="1756177"/>
                </a:cubicBezTo>
                <a:cubicBezTo>
                  <a:pt x="1647742" y="1688758"/>
                  <a:pt x="1625791" y="1561162"/>
                  <a:pt x="1648664" y="1466917"/>
                </a:cubicBezTo>
                <a:cubicBezTo>
                  <a:pt x="1575908" y="1517602"/>
                  <a:pt x="1475987" y="1575732"/>
                  <a:pt x="1376671" y="1585086"/>
                </a:cubicBezTo>
                <a:cubicBezTo>
                  <a:pt x="1265755" y="1421973"/>
                  <a:pt x="1344050" y="1304532"/>
                  <a:pt x="1415819" y="1219713"/>
                </a:cubicBezTo>
                <a:cubicBezTo>
                  <a:pt x="1106992" y="1284958"/>
                  <a:pt x="922130" y="1226237"/>
                  <a:pt x="665501" y="1160992"/>
                </a:cubicBezTo>
                <a:cubicBezTo>
                  <a:pt x="467591" y="1128369"/>
                  <a:pt x="282729" y="1004403"/>
                  <a:pt x="0" y="1010928"/>
                </a:cubicBezTo>
                <a:lnTo>
                  <a:pt x="13050" y="169268"/>
                </a:lnTo>
                <a:cubicBezTo>
                  <a:pt x="722590" y="234513"/>
                  <a:pt x="1132701" y="28762"/>
                  <a:pt x="1348782" y="0"/>
                </a:cubicBez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50" name="Oval 49"/>
          <p:cNvSpPr/>
          <p:nvPr/>
        </p:nvSpPr>
        <p:spPr>
          <a:xfrm>
            <a:off x="5552318" y="1871926"/>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51" name="Oval 50"/>
          <p:cNvSpPr/>
          <p:nvPr/>
        </p:nvSpPr>
        <p:spPr>
          <a:xfrm>
            <a:off x="5552318" y="3016940"/>
            <a:ext cx="768085" cy="768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52" name="Oval 51"/>
          <p:cNvSpPr/>
          <p:nvPr/>
        </p:nvSpPr>
        <p:spPr>
          <a:xfrm>
            <a:off x="5552318" y="4139099"/>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grpSp>
        <p:nvGrpSpPr>
          <p:cNvPr id="53" name="Group 52"/>
          <p:cNvGrpSpPr/>
          <p:nvPr/>
        </p:nvGrpSpPr>
        <p:grpSpPr>
          <a:xfrm>
            <a:off x="6454919" y="1759328"/>
            <a:ext cx="4896544" cy="962504"/>
            <a:chOff x="803640" y="3362835"/>
            <a:chExt cx="2059657" cy="721878"/>
          </a:xfrm>
        </p:grpSpPr>
        <p:sp>
          <p:nvSpPr>
            <p:cNvPr id="54" name="TextBox 53"/>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Use this library to send messages to users via email to activate the account and recover the password</a:t>
              </a:r>
              <a:endParaRPr lang="ko-KR" altLang="en-US" sz="1600" dirty="0">
                <a:solidFill>
                  <a:schemeClr val="tx1">
                    <a:lumMod val="75000"/>
                    <a:lumOff val="25000"/>
                  </a:schemeClr>
                </a:solidFill>
                <a:cs typeface="Arial" pitchFamily="34" charset="0"/>
              </a:endParaRPr>
            </a:p>
          </p:txBody>
        </p:sp>
        <p:sp>
          <p:nvSpPr>
            <p:cNvPr id="55" name="TextBox 54"/>
            <p:cNvSpPr txBox="1"/>
            <p:nvPr/>
          </p:nvSpPr>
          <p:spPr>
            <a:xfrm>
              <a:off x="803640" y="3362835"/>
              <a:ext cx="2059657" cy="300083"/>
            </a:xfrm>
            <a:prstGeom prst="rect">
              <a:avLst/>
            </a:prstGeom>
            <a:noFill/>
          </p:spPr>
          <p:txBody>
            <a:bodyPr wrap="square" rtlCol="0">
              <a:spAutoFit/>
            </a:bodyPr>
            <a:lstStyle/>
            <a:p>
              <a:r>
                <a:rPr lang="en-US" altLang="ko-KR" sz="2000" b="1" dirty="0" err="1">
                  <a:solidFill>
                    <a:schemeClr val="tx1">
                      <a:lumMod val="75000"/>
                      <a:lumOff val="25000"/>
                    </a:schemeClr>
                  </a:solidFill>
                  <a:cs typeface="Arial" pitchFamily="34" charset="0"/>
                </a:rPr>
                <a:t>nodemailer</a:t>
              </a:r>
              <a:endParaRPr lang="ko-KR" altLang="en-US" sz="1867" b="1" dirty="0">
                <a:solidFill>
                  <a:schemeClr val="tx1">
                    <a:lumMod val="75000"/>
                    <a:lumOff val="25000"/>
                  </a:schemeClr>
                </a:solidFill>
                <a:cs typeface="Arial" pitchFamily="34" charset="0"/>
              </a:endParaRPr>
            </a:p>
          </p:txBody>
        </p:sp>
      </p:grpSp>
      <p:grpSp>
        <p:nvGrpSpPr>
          <p:cNvPr id="56" name="Group 55"/>
          <p:cNvGrpSpPr/>
          <p:nvPr/>
        </p:nvGrpSpPr>
        <p:grpSpPr>
          <a:xfrm>
            <a:off x="6454919" y="2904343"/>
            <a:ext cx="4896544" cy="962504"/>
            <a:chOff x="803640" y="3362835"/>
            <a:chExt cx="2059657" cy="721878"/>
          </a:xfrm>
        </p:grpSpPr>
        <p:sp>
          <p:nvSpPr>
            <p:cNvPr id="57" name="TextBox 56"/>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Use this database to allow users to upload images to the site</a:t>
              </a:r>
              <a:endParaRPr lang="ko-KR" altLang="en-US" sz="1600" dirty="0">
                <a:solidFill>
                  <a:schemeClr val="tx1">
                    <a:lumMod val="75000"/>
                    <a:lumOff val="25000"/>
                  </a:schemeClr>
                </a:solidFill>
                <a:cs typeface="Arial" pitchFamily="34" charset="0"/>
              </a:endParaRPr>
            </a:p>
          </p:txBody>
        </p:sp>
        <p:sp>
          <p:nvSpPr>
            <p:cNvPr id="58" name="TextBox 57"/>
            <p:cNvSpPr txBox="1"/>
            <p:nvPr/>
          </p:nvSpPr>
          <p:spPr>
            <a:xfrm>
              <a:off x="803640" y="3362835"/>
              <a:ext cx="2059657" cy="300083"/>
            </a:xfrm>
            <a:prstGeom prst="rect">
              <a:avLst/>
            </a:prstGeom>
            <a:noFill/>
          </p:spPr>
          <p:txBody>
            <a:bodyPr wrap="square" rtlCol="0">
              <a:spAutoFit/>
            </a:bodyPr>
            <a:lstStyle/>
            <a:p>
              <a:r>
                <a:rPr lang="en-US" altLang="ko-KR" sz="2000" b="1" dirty="0" err="1">
                  <a:solidFill>
                    <a:schemeClr val="tx1">
                      <a:lumMod val="75000"/>
                      <a:lumOff val="25000"/>
                    </a:schemeClr>
                  </a:solidFill>
                  <a:cs typeface="Arial" pitchFamily="34" charset="0"/>
                </a:rPr>
                <a:t>cloudinary</a:t>
              </a:r>
              <a:endParaRPr lang="ko-KR" altLang="en-US" sz="2000" b="1" dirty="0">
                <a:solidFill>
                  <a:schemeClr val="tx1">
                    <a:lumMod val="75000"/>
                    <a:lumOff val="25000"/>
                  </a:schemeClr>
                </a:solidFill>
                <a:cs typeface="Arial" pitchFamily="34" charset="0"/>
              </a:endParaRPr>
            </a:p>
          </p:txBody>
        </p:sp>
      </p:grpSp>
      <p:grpSp>
        <p:nvGrpSpPr>
          <p:cNvPr id="59" name="Group 58"/>
          <p:cNvGrpSpPr/>
          <p:nvPr/>
        </p:nvGrpSpPr>
        <p:grpSpPr>
          <a:xfrm>
            <a:off x="6454919" y="4026502"/>
            <a:ext cx="4896544" cy="1208727"/>
            <a:chOff x="803640" y="3362835"/>
            <a:chExt cx="2059657" cy="906545"/>
          </a:xfrm>
        </p:grpSpPr>
        <p:sp>
          <p:nvSpPr>
            <p:cNvPr id="60" name="TextBox 59"/>
            <p:cNvSpPr txBox="1"/>
            <p:nvPr/>
          </p:nvSpPr>
          <p:spPr>
            <a:xfrm>
              <a:off x="803640" y="3646132"/>
              <a:ext cx="2059657" cy="62324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Creating a theme to facilitate the process of building screens by using this theme on each page, such as the background color or font color</a:t>
              </a:r>
              <a:endParaRPr lang="ko-KR" altLang="en-US" sz="1600" dirty="0">
                <a:solidFill>
                  <a:schemeClr val="tx1">
                    <a:lumMod val="75000"/>
                    <a:lumOff val="25000"/>
                  </a:schemeClr>
                </a:solidFill>
                <a:cs typeface="Arial" pitchFamily="34" charset="0"/>
              </a:endParaRPr>
            </a:p>
          </p:txBody>
        </p:sp>
        <p:sp>
          <p:nvSpPr>
            <p:cNvPr id="61" name="TextBox 60"/>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Create theme using </a:t>
              </a:r>
              <a:r>
                <a:rPr lang="en-US" altLang="ko-KR" sz="1867" b="1" dirty="0" err="1">
                  <a:solidFill>
                    <a:schemeClr val="tx1">
                      <a:lumMod val="75000"/>
                      <a:lumOff val="25000"/>
                    </a:schemeClr>
                  </a:solidFill>
                  <a:cs typeface="Arial" pitchFamily="34" charset="0"/>
                </a:rPr>
                <a:t>scss</a:t>
              </a:r>
              <a:endParaRPr lang="ko-KR" altLang="en-US" sz="1867" b="1" dirty="0">
                <a:solidFill>
                  <a:schemeClr val="tx1">
                    <a:lumMod val="75000"/>
                    <a:lumOff val="25000"/>
                  </a:schemeClr>
                </a:solidFill>
                <a:cs typeface="Arial" pitchFamily="34" charset="0"/>
              </a:endParaRPr>
            </a:p>
          </p:txBody>
        </p:sp>
      </p:grpSp>
      <p:sp>
        <p:nvSpPr>
          <p:cNvPr id="62" name="TextBox 61"/>
          <p:cNvSpPr txBox="1"/>
          <p:nvPr/>
        </p:nvSpPr>
        <p:spPr>
          <a:xfrm>
            <a:off x="5507779" y="1948193"/>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01</a:t>
            </a:r>
            <a:endParaRPr lang="ko-KR" altLang="en-US" sz="3200" b="1" dirty="0">
              <a:solidFill>
                <a:schemeClr val="bg1"/>
              </a:solidFill>
              <a:cs typeface="Arial" pitchFamily="34" charset="0"/>
            </a:endParaRPr>
          </a:p>
        </p:txBody>
      </p:sp>
      <p:sp>
        <p:nvSpPr>
          <p:cNvPr id="63" name="TextBox 62"/>
          <p:cNvSpPr txBox="1"/>
          <p:nvPr/>
        </p:nvSpPr>
        <p:spPr>
          <a:xfrm>
            <a:off x="5507779" y="3093207"/>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02</a:t>
            </a:r>
            <a:endParaRPr lang="ko-KR" altLang="en-US" sz="3200" b="1" dirty="0">
              <a:solidFill>
                <a:schemeClr val="bg1"/>
              </a:solidFill>
              <a:cs typeface="Arial" pitchFamily="34" charset="0"/>
            </a:endParaRPr>
          </a:p>
        </p:txBody>
      </p:sp>
      <p:sp>
        <p:nvSpPr>
          <p:cNvPr id="64" name="TextBox 63"/>
          <p:cNvSpPr txBox="1"/>
          <p:nvPr/>
        </p:nvSpPr>
        <p:spPr>
          <a:xfrm>
            <a:off x="5507779" y="4215366"/>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03</a:t>
            </a:r>
            <a:endParaRPr lang="ko-KR" altLang="en-US" sz="3200" b="1" dirty="0">
              <a:solidFill>
                <a:schemeClr val="bg1"/>
              </a:solidFill>
              <a:cs typeface="Arial" pitchFamily="34" charset="0"/>
            </a:endParaRPr>
          </a:p>
        </p:txBody>
      </p:sp>
      <p:grpSp>
        <p:nvGrpSpPr>
          <p:cNvPr id="65" name="Group 64"/>
          <p:cNvGrpSpPr/>
          <p:nvPr/>
        </p:nvGrpSpPr>
        <p:grpSpPr>
          <a:xfrm>
            <a:off x="6454919" y="5160090"/>
            <a:ext cx="4896544" cy="716283"/>
            <a:chOff x="803640" y="3362835"/>
            <a:chExt cx="2059657" cy="537212"/>
          </a:xfrm>
        </p:grpSpPr>
        <p:sp>
          <p:nvSpPr>
            <p:cNvPr id="66" name="TextBox 65"/>
            <p:cNvSpPr txBox="1"/>
            <p:nvPr/>
          </p:nvSpPr>
          <p:spPr>
            <a:xfrm>
              <a:off x="803640" y="3646132"/>
              <a:ext cx="2059657" cy="253915"/>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Use the material UI and bootstrap in the right way</a:t>
              </a:r>
              <a:endParaRPr lang="ko-KR" altLang="en-US" sz="1600" dirty="0">
                <a:solidFill>
                  <a:schemeClr val="tx1">
                    <a:lumMod val="75000"/>
                    <a:lumOff val="25000"/>
                  </a:schemeClr>
                </a:solidFill>
                <a:cs typeface="Arial" pitchFamily="34" charset="0"/>
              </a:endParaRPr>
            </a:p>
          </p:txBody>
        </p:sp>
        <p:sp>
          <p:nvSpPr>
            <p:cNvPr id="67" name="TextBox 66"/>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Use template</a:t>
              </a:r>
              <a:endParaRPr lang="ko-KR" altLang="en-US" sz="1867" b="1" dirty="0">
                <a:solidFill>
                  <a:schemeClr val="tx1">
                    <a:lumMod val="75000"/>
                    <a:lumOff val="25000"/>
                  </a:schemeClr>
                </a:solidFill>
                <a:cs typeface="Arial" pitchFamily="34" charset="0"/>
              </a:endParaRPr>
            </a:p>
          </p:txBody>
        </p:sp>
      </p:grpSp>
      <p:sp>
        <p:nvSpPr>
          <p:cNvPr id="68" name="Oval 67"/>
          <p:cNvSpPr/>
          <p:nvPr/>
        </p:nvSpPr>
        <p:spPr>
          <a:xfrm>
            <a:off x="5552318" y="5272686"/>
            <a:ext cx="768085" cy="768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69" name="TextBox 68"/>
          <p:cNvSpPr txBox="1"/>
          <p:nvPr/>
        </p:nvSpPr>
        <p:spPr>
          <a:xfrm>
            <a:off x="5507779" y="5348953"/>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04</a:t>
            </a:r>
            <a:endParaRPr lang="ko-KR" altLang="en-US" sz="3200" b="1" dirty="0">
              <a:solidFill>
                <a:schemeClr val="bg1"/>
              </a:solidFill>
              <a:cs typeface="Arial" pitchFamily="34" charset="0"/>
            </a:endParaRPr>
          </a:p>
        </p:txBody>
      </p:sp>
    </p:spTree>
    <p:extLst>
      <p:ext uri="{BB962C8B-B14F-4D97-AF65-F5344CB8AC3E}">
        <p14:creationId xmlns:p14="http://schemas.microsoft.com/office/powerpoint/2010/main" val="1809953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400" b="1" dirty="0">
                <a:cs typeface="Arial" pitchFamily="34" charset="0"/>
              </a:rPr>
              <a:t>The challenges I faced</a:t>
            </a:r>
          </a:p>
        </p:txBody>
      </p:sp>
    </p:spTree>
    <p:extLst>
      <p:ext uri="{BB962C8B-B14F-4D97-AF65-F5344CB8AC3E}">
        <p14:creationId xmlns:p14="http://schemas.microsoft.com/office/powerpoint/2010/main" val="96233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321575"/>
            <a:ext cx="12192000" cy="768085"/>
          </a:xfrm>
        </p:spPr>
        <p:txBody>
          <a:bodyPr/>
          <a:lstStyle/>
          <a:p>
            <a:r>
              <a:rPr lang="en-US" altLang="ko-KR" sz="4800" b="1" dirty="0">
                <a:solidFill>
                  <a:schemeClr val="tx1">
                    <a:lumMod val="75000"/>
                    <a:lumOff val="25000"/>
                  </a:schemeClr>
                </a:solidFill>
                <a:cs typeface="Arial" pitchFamily="34" charset="0"/>
              </a:rPr>
              <a:t>The challenges I faced</a:t>
            </a:r>
            <a:endParaRPr lang="ko-KR" altLang="en-US" sz="4800" b="1" dirty="0">
              <a:solidFill>
                <a:schemeClr val="tx1">
                  <a:lumMod val="75000"/>
                  <a:lumOff val="25000"/>
                </a:schemeClr>
              </a:solidFill>
              <a:cs typeface="Arial" pitchFamily="34" charset="0"/>
            </a:endParaRPr>
          </a:p>
        </p:txBody>
      </p:sp>
      <p:grpSp>
        <p:nvGrpSpPr>
          <p:cNvPr id="10" name="Group 9"/>
          <p:cNvGrpSpPr/>
          <p:nvPr/>
        </p:nvGrpSpPr>
        <p:grpSpPr>
          <a:xfrm>
            <a:off x="0" y="1428018"/>
            <a:ext cx="5807968" cy="870844"/>
            <a:chOff x="0" y="1270545"/>
            <a:chExt cx="4355976" cy="504056"/>
          </a:xfrm>
        </p:grpSpPr>
        <p:sp>
          <p:nvSpPr>
            <p:cNvPr id="5" name="Rectangle 4"/>
            <p:cNvSpPr/>
            <p:nvPr/>
          </p:nvSpPr>
          <p:spPr>
            <a:xfrm>
              <a:off x="323528" y="1270545"/>
              <a:ext cx="4032448" cy="5040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6" name="Rectangle 5"/>
            <p:cNvSpPr/>
            <p:nvPr/>
          </p:nvSpPr>
          <p:spPr>
            <a:xfrm>
              <a:off x="0" y="1270545"/>
              <a:ext cx="323528" cy="504056"/>
            </a:xfrm>
            <a:prstGeom prst="rect">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sp>
        <p:nvSpPr>
          <p:cNvPr id="8" name="TextBox 7"/>
          <p:cNvSpPr txBox="1"/>
          <p:nvPr/>
        </p:nvSpPr>
        <p:spPr>
          <a:xfrm>
            <a:off x="649518" y="1512914"/>
            <a:ext cx="4320480" cy="400110"/>
          </a:xfrm>
          <a:prstGeom prst="rect">
            <a:avLst/>
          </a:prstGeom>
          <a:noFill/>
        </p:spPr>
        <p:txBody>
          <a:bodyPr wrap="square" rtlCol="0">
            <a:spAutoFit/>
          </a:bodyPr>
          <a:lstStyle/>
          <a:p>
            <a:r>
              <a:rPr lang="en-US" altLang="ko-KR" sz="2000" b="1" dirty="0">
                <a:solidFill>
                  <a:schemeClr val="tx1">
                    <a:lumMod val="75000"/>
                    <a:lumOff val="25000"/>
                  </a:schemeClr>
                </a:solidFill>
                <a:cs typeface="Arial" pitchFamily="34" charset="0"/>
              </a:rPr>
              <a:t>The challenges I faced</a:t>
            </a:r>
            <a:endParaRPr lang="ko-KR" altLang="en-US" sz="2000" b="1" dirty="0">
              <a:solidFill>
                <a:schemeClr val="tx1">
                  <a:lumMod val="75000"/>
                  <a:lumOff val="25000"/>
                </a:schemeClr>
              </a:solidFill>
              <a:cs typeface="Arial" pitchFamily="34" charset="0"/>
            </a:endParaRPr>
          </a:p>
        </p:txBody>
      </p:sp>
      <p:sp>
        <p:nvSpPr>
          <p:cNvPr id="46" name="Oval 45">
            <a:extLst>
              <a:ext uri="{FF2B5EF4-FFF2-40B4-BE49-F238E27FC236}">
                <a16:creationId xmlns:a16="http://schemas.microsoft.com/office/drawing/2014/main" id="{E970EBC7-A166-B1C4-EE79-B1A69478660D}"/>
              </a:ext>
            </a:extLst>
          </p:cNvPr>
          <p:cNvSpPr/>
          <p:nvPr/>
        </p:nvSpPr>
        <p:spPr>
          <a:xfrm>
            <a:off x="121336" y="2475648"/>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47" name="Oval 46">
            <a:extLst>
              <a:ext uri="{FF2B5EF4-FFF2-40B4-BE49-F238E27FC236}">
                <a16:creationId xmlns:a16="http://schemas.microsoft.com/office/drawing/2014/main" id="{3026EC7E-70FE-6F87-5E41-C9943AC1B9BF}"/>
              </a:ext>
            </a:extLst>
          </p:cNvPr>
          <p:cNvSpPr/>
          <p:nvPr/>
        </p:nvSpPr>
        <p:spPr>
          <a:xfrm>
            <a:off x="121336" y="3620662"/>
            <a:ext cx="768085" cy="768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sp>
        <p:nvSpPr>
          <p:cNvPr id="48" name="Oval 47">
            <a:extLst>
              <a:ext uri="{FF2B5EF4-FFF2-40B4-BE49-F238E27FC236}">
                <a16:creationId xmlns:a16="http://schemas.microsoft.com/office/drawing/2014/main" id="{B19DD518-B915-552A-27DE-5C9B29A6702D}"/>
              </a:ext>
            </a:extLst>
          </p:cNvPr>
          <p:cNvSpPr/>
          <p:nvPr/>
        </p:nvSpPr>
        <p:spPr>
          <a:xfrm>
            <a:off x="121336" y="4742821"/>
            <a:ext cx="768085" cy="768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rgbClr val="32AEB8"/>
              </a:solidFill>
            </a:endParaRPr>
          </a:p>
        </p:txBody>
      </p:sp>
      <p:grpSp>
        <p:nvGrpSpPr>
          <p:cNvPr id="49" name="Group 48">
            <a:extLst>
              <a:ext uri="{FF2B5EF4-FFF2-40B4-BE49-F238E27FC236}">
                <a16:creationId xmlns:a16="http://schemas.microsoft.com/office/drawing/2014/main" id="{5988BEC3-1FF6-094B-1708-F244776C71A3}"/>
              </a:ext>
            </a:extLst>
          </p:cNvPr>
          <p:cNvGrpSpPr/>
          <p:nvPr/>
        </p:nvGrpSpPr>
        <p:grpSpPr>
          <a:xfrm>
            <a:off x="1023937" y="2363050"/>
            <a:ext cx="4896544" cy="962504"/>
            <a:chOff x="803640" y="3362835"/>
            <a:chExt cx="2059657" cy="721878"/>
          </a:xfrm>
        </p:grpSpPr>
        <p:sp>
          <p:nvSpPr>
            <p:cNvPr id="50" name="TextBox 49">
              <a:extLst>
                <a:ext uri="{FF2B5EF4-FFF2-40B4-BE49-F238E27FC236}">
                  <a16:creationId xmlns:a16="http://schemas.microsoft.com/office/drawing/2014/main" id="{DC94CDE1-3055-A9CF-D2E0-EC74ED0419D6}"/>
                </a:ext>
              </a:extLst>
            </p:cNvPr>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It was difficult to deal with this library for the first time, but now dealing with it is easy</a:t>
              </a:r>
              <a:endParaRPr lang="ko-KR" altLang="en-US" sz="1600" dirty="0">
                <a:solidFill>
                  <a:schemeClr val="tx1">
                    <a:lumMod val="75000"/>
                    <a:lumOff val="25000"/>
                  </a:schemeClr>
                </a:solidFill>
                <a:cs typeface="Arial" pitchFamily="34" charset="0"/>
              </a:endParaRPr>
            </a:p>
          </p:txBody>
        </p:sp>
        <p:sp>
          <p:nvSpPr>
            <p:cNvPr id="51" name="TextBox 50">
              <a:extLst>
                <a:ext uri="{FF2B5EF4-FFF2-40B4-BE49-F238E27FC236}">
                  <a16:creationId xmlns:a16="http://schemas.microsoft.com/office/drawing/2014/main" id="{59483FE9-8785-FA32-23CA-F8520C04E937}"/>
                </a:ext>
              </a:extLst>
            </p:cNvPr>
            <p:cNvSpPr txBox="1"/>
            <p:nvPr/>
          </p:nvSpPr>
          <p:spPr>
            <a:xfrm>
              <a:off x="803640" y="3362835"/>
              <a:ext cx="2059657" cy="300083"/>
            </a:xfrm>
            <a:prstGeom prst="rect">
              <a:avLst/>
            </a:prstGeom>
            <a:noFill/>
          </p:spPr>
          <p:txBody>
            <a:bodyPr wrap="square" rtlCol="0">
              <a:spAutoFit/>
            </a:bodyPr>
            <a:lstStyle/>
            <a:p>
              <a:r>
                <a:rPr lang="en-US" altLang="ko-KR" sz="2000" b="1" dirty="0" err="1">
                  <a:solidFill>
                    <a:schemeClr val="tx1">
                      <a:lumMod val="75000"/>
                      <a:lumOff val="25000"/>
                    </a:schemeClr>
                  </a:solidFill>
                  <a:cs typeface="Arial" pitchFamily="34" charset="0"/>
                </a:rPr>
                <a:t>nodemailer</a:t>
              </a:r>
              <a:endParaRPr lang="ko-KR" altLang="en-US" sz="1867" b="1" dirty="0">
                <a:solidFill>
                  <a:schemeClr val="tx1">
                    <a:lumMod val="75000"/>
                    <a:lumOff val="25000"/>
                  </a:schemeClr>
                </a:solidFill>
                <a:cs typeface="Arial" pitchFamily="34" charset="0"/>
              </a:endParaRPr>
            </a:p>
          </p:txBody>
        </p:sp>
      </p:grpSp>
      <p:grpSp>
        <p:nvGrpSpPr>
          <p:cNvPr id="52" name="Group 51">
            <a:extLst>
              <a:ext uri="{FF2B5EF4-FFF2-40B4-BE49-F238E27FC236}">
                <a16:creationId xmlns:a16="http://schemas.microsoft.com/office/drawing/2014/main" id="{1ED6553C-5171-DBF7-3BB4-7DC1AF8E3DB1}"/>
              </a:ext>
            </a:extLst>
          </p:cNvPr>
          <p:cNvGrpSpPr/>
          <p:nvPr/>
        </p:nvGrpSpPr>
        <p:grpSpPr>
          <a:xfrm>
            <a:off x="1023937" y="3508066"/>
            <a:ext cx="4896544" cy="1208727"/>
            <a:chOff x="803640" y="3362835"/>
            <a:chExt cx="2059657" cy="906545"/>
          </a:xfrm>
        </p:grpSpPr>
        <p:sp>
          <p:nvSpPr>
            <p:cNvPr id="53" name="TextBox 52">
              <a:extLst>
                <a:ext uri="{FF2B5EF4-FFF2-40B4-BE49-F238E27FC236}">
                  <a16:creationId xmlns:a16="http://schemas.microsoft.com/office/drawing/2014/main" id="{649CD9C4-3E9C-8FF4-658D-B14660A12D40}"/>
                </a:ext>
              </a:extLst>
            </p:cNvPr>
            <p:cNvSpPr txBox="1"/>
            <p:nvPr/>
          </p:nvSpPr>
          <p:spPr>
            <a:xfrm>
              <a:off x="803640" y="3646132"/>
              <a:ext cx="2059657" cy="62324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The process of uploading images was difficult. I tried several methods, but in the end, I used this library</a:t>
              </a:r>
              <a:endParaRPr lang="ko-KR" altLang="en-US" sz="1600" dirty="0">
                <a:solidFill>
                  <a:schemeClr val="tx1">
                    <a:lumMod val="75000"/>
                    <a:lumOff val="25000"/>
                  </a:schemeClr>
                </a:solidFill>
                <a:cs typeface="Arial" pitchFamily="34" charset="0"/>
              </a:endParaRPr>
            </a:p>
          </p:txBody>
        </p:sp>
        <p:sp>
          <p:nvSpPr>
            <p:cNvPr id="54" name="TextBox 53">
              <a:extLst>
                <a:ext uri="{FF2B5EF4-FFF2-40B4-BE49-F238E27FC236}">
                  <a16:creationId xmlns:a16="http://schemas.microsoft.com/office/drawing/2014/main" id="{86D36435-F482-8809-1494-028558DB1A96}"/>
                </a:ext>
              </a:extLst>
            </p:cNvPr>
            <p:cNvSpPr txBox="1"/>
            <p:nvPr/>
          </p:nvSpPr>
          <p:spPr>
            <a:xfrm>
              <a:off x="803640" y="3362835"/>
              <a:ext cx="2059657" cy="300083"/>
            </a:xfrm>
            <a:prstGeom prst="rect">
              <a:avLst/>
            </a:prstGeom>
            <a:noFill/>
          </p:spPr>
          <p:txBody>
            <a:bodyPr wrap="square" rtlCol="0">
              <a:spAutoFit/>
            </a:bodyPr>
            <a:lstStyle/>
            <a:p>
              <a:r>
                <a:rPr lang="en-US" altLang="ko-KR" sz="2000" b="1" dirty="0" err="1">
                  <a:solidFill>
                    <a:schemeClr val="tx1">
                      <a:lumMod val="75000"/>
                      <a:lumOff val="25000"/>
                    </a:schemeClr>
                  </a:solidFill>
                  <a:cs typeface="Arial" pitchFamily="34" charset="0"/>
                </a:rPr>
                <a:t>cloudinary</a:t>
              </a:r>
              <a:endParaRPr lang="ko-KR" altLang="en-US" sz="2000" b="1" dirty="0">
                <a:solidFill>
                  <a:schemeClr val="tx1">
                    <a:lumMod val="75000"/>
                    <a:lumOff val="25000"/>
                  </a:schemeClr>
                </a:solidFill>
                <a:cs typeface="Arial" pitchFamily="34" charset="0"/>
              </a:endParaRPr>
            </a:p>
          </p:txBody>
        </p:sp>
      </p:grpSp>
      <p:grpSp>
        <p:nvGrpSpPr>
          <p:cNvPr id="55" name="Group 54">
            <a:extLst>
              <a:ext uri="{FF2B5EF4-FFF2-40B4-BE49-F238E27FC236}">
                <a16:creationId xmlns:a16="http://schemas.microsoft.com/office/drawing/2014/main" id="{B9AE627C-7BC1-6DC2-E966-00D781B4BB72}"/>
              </a:ext>
            </a:extLst>
          </p:cNvPr>
          <p:cNvGrpSpPr/>
          <p:nvPr/>
        </p:nvGrpSpPr>
        <p:grpSpPr>
          <a:xfrm>
            <a:off x="1023937" y="4630223"/>
            <a:ext cx="4896544" cy="962504"/>
            <a:chOff x="803640" y="3362835"/>
            <a:chExt cx="2059657" cy="721878"/>
          </a:xfrm>
        </p:grpSpPr>
        <p:sp>
          <p:nvSpPr>
            <p:cNvPr id="56" name="TextBox 55">
              <a:extLst>
                <a:ext uri="{FF2B5EF4-FFF2-40B4-BE49-F238E27FC236}">
                  <a16:creationId xmlns:a16="http://schemas.microsoft.com/office/drawing/2014/main" id="{2064B402-4671-4162-BD9D-EBB3562908EB}"/>
                </a:ext>
              </a:extLst>
            </p:cNvPr>
            <p:cNvSpPr txBox="1"/>
            <p:nvPr/>
          </p:nvSpPr>
          <p:spPr>
            <a:xfrm>
              <a:off x="803640" y="3646132"/>
              <a:ext cx="2059657" cy="43858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Developing the Schemes several times during the implementation phase of the project</a:t>
              </a:r>
              <a:endParaRPr lang="ko-KR" altLang="en-US" sz="1600" dirty="0">
                <a:solidFill>
                  <a:schemeClr val="tx1">
                    <a:lumMod val="75000"/>
                    <a:lumOff val="25000"/>
                  </a:schemeClr>
                </a:solidFill>
                <a:cs typeface="Arial" pitchFamily="34" charset="0"/>
              </a:endParaRPr>
            </a:p>
          </p:txBody>
        </p:sp>
        <p:sp>
          <p:nvSpPr>
            <p:cNvPr id="57" name="TextBox 56">
              <a:extLst>
                <a:ext uri="{FF2B5EF4-FFF2-40B4-BE49-F238E27FC236}">
                  <a16:creationId xmlns:a16="http://schemas.microsoft.com/office/drawing/2014/main" id="{6DEE1F35-2F17-8684-B26E-2004D7DA3687}"/>
                </a:ext>
              </a:extLst>
            </p:cNvPr>
            <p:cNvSpPr txBox="1"/>
            <p:nvPr/>
          </p:nvSpPr>
          <p:spPr>
            <a:xfrm>
              <a:off x="803640" y="3362835"/>
              <a:ext cx="2059657" cy="284742"/>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Rebuild the Schemes</a:t>
              </a:r>
              <a:endParaRPr lang="ko-KR" altLang="en-US" sz="1867" b="1" dirty="0">
                <a:solidFill>
                  <a:schemeClr val="tx1">
                    <a:lumMod val="75000"/>
                    <a:lumOff val="25000"/>
                  </a:schemeClr>
                </a:solidFill>
                <a:cs typeface="Arial" pitchFamily="34" charset="0"/>
              </a:endParaRPr>
            </a:p>
          </p:txBody>
        </p:sp>
      </p:grpSp>
      <p:sp>
        <p:nvSpPr>
          <p:cNvPr id="58" name="TextBox 57">
            <a:extLst>
              <a:ext uri="{FF2B5EF4-FFF2-40B4-BE49-F238E27FC236}">
                <a16:creationId xmlns:a16="http://schemas.microsoft.com/office/drawing/2014/main" id="{F5FD8F39-A3F0-ED69-DBA6-2A42D794F1AD}"/>
              </a:ext>
            </a:extLst>
          </p:cNvPr>
          <p:cNvSpPr txBox="1"/>
          <p:nvPr/>
        </p:nvSpPr>
        <p:spPr>
          <a:xfrm>
            <a:off x="76797" y="2551915"/>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01</a:t>
            </a:r>
            <a:endParaRPr lang="ko-KR" altLang="en-US" sz="3200" b="1" dirty="0">
              <a:solidFill>
                <a:schemeClr val="bg1"/>
              </a:solidFill>
              <a:cs typeface="Arial" pitchFamily="34" charset="0"/>
            </a:endParaRPr>
          </a:p>
        </p:txBody>
      </p:sp>
      <p:sp>
        <p:nvSpPr>
          <p:cNvPr id="59" name="TextBox 58">
            <a:extLst>
              <a:ext uri="{FF2B5EF4-FFF2-40B4-BE49-F238E27FC236}">
                <a16:creationId xmlns:a16="http://schemas.microsoft.com/office/drawing/2014/main" id="{271B1562-1AD8-96D9-8128-199BE53C4027}"/>
              </a:ext>
            </a:extLst>
          </p:cNvPr>
          <p:cNvSpPr txBox="1"/>
          <p:nvPr/>
        </p:nvSpPr>
        <p:spPr>
          <a:xfrm>
            <a:off x="76797" y="3696929"/>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02</a:t>
            </a:r>
            <a:endParaRPr lang="ko-KR" altLang="en-US" sz="3200" b="1" dirty="0">
              <a:solidFill>
                <a:schemeClr val="bg1"/>
              </a:solidFill>
              <a:cs typeface="Arial" pitchFamily="34" charset="0"/>
            </a:endParaRPr>
          </a:p>
        </p:txBody>
      </p:sp>
      <p:sp>
        <p:nvSpPr>
          <p:cNvPr id="60" name="TextBox 59">
            <a:extLst>
              <a:ext uri="{FF2B5EF4-FFF2-40B4-BE49-F238E27FC236}">
                <a16:creationId xmlns:a16="http://schemas.microsoft.com/office/drawing/2014/main" id="{16702D7F-F53B-37DD-9CF4-D5D7ADE2F440}"/>
              </a:ext>
            </a:extLst>
          </p:cNvPr>
          <p:cNvSpPr txBox="1"/>
          <p:nvPr/>
        </p:nvSpPr>
        <p:spPr>
          <a:xfrm>
            <a:off x="76797" y="4819088"/>
            <a:ext cx="85716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03</a:t>
            </a:r>
            <a:endParaRPr lang="ko-KR" altLang="en-US" sz="3200" b="1" dirty="0">
              <a:solidFill>
                <a:schemeClr val="bg1"/>
              </a:solidFill>
              <a:cs typeface="Arial" pitchFamily="34" charset="0"/>
            </a:endParaRPr>
          </a:p>
        </p:txBody>
      </p:sp>
    </p:spTree>
    <p:extLst>
      <p:ext uri="{BB962C8B-B14F-4D97-AF65-F5344CB8AC3E}">
        <p14:creationId xmlns:p14="http://schemas.microsoft.com/office/powerpoint/2010/main" val="3804015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400" b="1" dirty="0"/>
              <a:t>S</a:t>
            </a:r>
            <a:r>
              <a:rPr lang="en-US" altLang="ko-KR" sz="4400" b="1" dirty="0">
                <a:cs typeface="Arial" pitchFamily="34" charset="0"/>
              </a:rPr>
              <a:t>pecial thanks</a:t>
            </a:r>
            <a:endParaRPr lang="ko-KR" altLang="en-US" sz="4400" b="1" dirty="0">
              <a:cs typeface="Arial" pitchFamily="34" charset="0"/>
            </a:endParaRPr>
          </a:p>
        </p:txBody>
      </p:sp>
    </p:spTree>
    <p:extLst>
      <p:ext uri="{BB962C8B-B14F-4D97-AF65-F5344CB8AC3E}">
        <p14:creationId xmlns:p14="http://schemas.microsoft.com/office/powerpoint/2010/main" val="32596824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69DD18B-5A88-A633-8108-31F45C1B9374}"/>
              </a:ext>
            </a:extLst>
          </p:cNvPr>
          <p:cNvSpPr/>
          <p:nvPr/>
        </p:nvSpPr>
        <p:spPr>
          <a:xfrm>
            <a:off x="6375914" y="5428998"/>
            <a:ext cx="494126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6" name="TextBox 15">
            <a:extLst>
              <a:ext uri="{FF2B5EF4-FFF2-40B4-BE49-F238E27FC236}">
                <a16:creationId xmlns:a16="http://schemas.microsoft.com/office/drawing/2014/main" id="{F32232AE-BECF-C76E-7550-FD397FFBA962}"/>
              </a:ext>
            </a:extLst>
          </p:cNvPr>
          <p:cNvSpPr txBox="1"/>
          <p:nvPr/>
        </p:nvSpPr>
        <p:spPr>
          <a:xfrm>
            <a:off x="6814970" y="5448430"/>
            <a:ext cx="3162392" cy="379656"/>
          </a:xfrm>
          <a:prstGeom prst="rect">
            <a:avLst/>
          </a:prstGeom>
          <a:noFill/>
        </p:spPr>
        <p:txBody>
          <a:bodyPr wrap="square" rtlCol="0">
            <a:spAutoFit/>
          </a:bodyPr>
          <a:lstStyle/>
          <a:p>
            <a:r>
              <a:rPr lang="en-US" altLang="ko-KR" sz="1867" b="1" dirty="0">
                <a:solidFill>
                  <a:schemeClr val="bg1"/>
                </a:solidFill>
                <a:cs typeface="Arial" pitchFamily="34" charset="0"/>
              </a:rPr>
              <a:t>AND ALL THE TEAM</a:t>
            </a:r>
            <a:endParaRPr lang="ko-KR" altLang="en-US" sz="1867" b="1" dirty="0">
              <a:solidFill>
                <a:schemeClr val="bg1"/>
              </a:solidFill>
              <a:cs typeface="Arial" pitchFamily="34" charset="0"/>
            </a:endParaRPr>
          </a:p>
        </p:txBody>
      </p:sp>
      <p:sp>
        <p:nvSpPr>
          <p:cNvPr id="24" name="Rectangle 23"/>
          <p:cNvSpPr/>
          <p:nvPr/>
        </p:nvSpPr>
        <p:spPr>
          <a:xfrm>
            <a:off x="6497146" y="2667183"/>
            <a:ext cx="494126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5" name="Rectangle 24"/>
          <p:cNvSpPr/>
          <p:nvPr/>
        </p:nvSpPr>
        <p:spPr>
          <a:xfrm>
            <a:off x="6497146" y="3651569"/>
            <a:ext cx="494126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6" name="Rectangle 25"/>
          <p:cNvSpPr/>
          <p:nvPr/>
        </p:nvSpPr>
        <p:spPr>
          <a:xfrm>
            <a:off x="6497146" y="4635956"/>
            <a:ext cx="494126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 name="Text Placeholder 1"/>
          <p:cNvSpPr>
            <a:spLocks noGrp="1"/>
          </p:cNvSpPr>
          <p:nvPr>
            <p:ph type="body" sz="quarter" idx="10"/>
          </p:nvPr>
        </p:nvSpPr>
        <p:spPr/>
        <p:txBody>
          <a:bodyPr/>
          <a:lstStyle/>
          <a:p>
            <a:r>
              <a:rPr lang="en-US" altLang="ko-KR" sz="4800" b="1" dirty="0"/>
              <a:t>S</a:t>
            </a:r>
            <a:r>
              <a:rPr lang="en-US" altLang="ko-KR" sz="4800" b="1" dirty="0">
                <a:cs typeface="Arial" pitchFamily="34" charset="0"/>
              </a:rPr>
              <a:t>pecial thanks</a:t>
            </a:r>
            <a:endParaRPr lang="ko-KR" altLang="en-US" sz="4800" b="1" dirty="0">
              <a:cs typeface="Arial" pitchFamily="34" charset="0"/>
            </a:endParaRPr>
          </a:p>
        </p:txBody>
      </p:sp>
      <p:grpSp>
        <p:nvGrpSpPr>
          <p:cNvPr id="15" name="Group 14"/>
          <p:cNvGrpSpPr/>
          <p:nvPr/>
        </p:nvGrpSpPr>
        <p:grpSpPr>
          <a:xfrm>
            <a:off x="5411814" y="1317042"/>
            <a:ext cx="1403157" cy="4928439"/>
            <a:chOff x="4058860" y="987781"/>
            <a:chExt cx="1052368" cy="3696329"/>
          </a:xfrm>
        </p:grpSpPr>
        <p:sp>
          <p:nvSpPr>
            <p:cNvPr id="6" name="Rectangle 8"/>
            <p:cNvSpPr/>
            <p:nvPr/>
          </p:nvSpPr>
          <p:spPr>
            <a:xfrm rot="36931">
              <a:off x="4276045" y="3801165"/>
              <a:ext cx="592195" cy="863021"/>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2">
                    <a:lumMod val="70000"/>
                    <a:lumOff val="30000"/>
                  </a:schemeClr>
                </a:gs>
                <a:gs pos="100000">
                  <a:schemeClr val="accent2">
                    <a:lumMod val="70000"/>
                    <a:lumOff val="3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7" name="Rectangle 8"/>
            <p:cNvSpPr/>
            <p:nvPr/>
          </p:nvSpPr>
          <p:spPr>
            <a:xfrm>
              <a:off x="4468857" y="3793500"/>
              <a:ext cx="200342" cy="872829"/>
            </a:xfrm>
            <a:custGeom>
              <a:avLst/>
              <a:gdLst>
                <a:gd name="connsiteX0" fmla="*/ 0 w 1359043"/>
                <a:gd name="connsiteY0" fmla="*/ 0 h 1813992"/>
                <a:gd name="connsiteX1" fmla="*/ 1359043 w 1359043"/>
                <a:gd name="connsiteY1" fmla="*/ 0 h 1813992"/>
                <a:gd name="connsiteX2" fmla="*/ 1359043 w 1359043"/>
                <a:gd name="connsiteY2" fmla="*/ 212596 h 1813992"/>
                <a:gd name="connsiteX3" fmla="*/ 806822 w 1359043"/>
                <a:gd name="connsiteY3" fmla="*/ 1813992 h 1813992"/>
                <a:gd name="connsiteX4" fmla="*/ 1012 w 1359043"/>
                <a:gd name="connsiteY4" fmla="*/ 289727 h 1813992"/>
                <a:gd name="connsiteX5" fmla="*/ 0 w 1359043"/>
                <a:gd name="connsiteY5" fmla="*/ 289727 h 1813992"/>
                <a:gd name="connsiteX6" fmla="*/ 0 w 1359043"/>
                <a:gd name="connsiteY6" fmla="*/ 288030 h 1813992"/>
                <a:gd name="connsiteX7" fmla="*/ 0 w 1359043"/>
                <a:gd name="connsiteY7" fmla="*/ 0 h 1813992"/>
                <a:gd name="connsiteX0" fmla="*/ 0 w 1359043"/>
                <a:gd name="connsiteY0" fmla="*/ 0 h 1820658"/>
                <a:gd name="connsiteX1" fmla="*/ 1359043 w 1359043"/>
                <a:gd name="connsiteY1" fmla="*/ 0 h 1820658"/>
                <a:gd name="connsiteX2" fmla="*/ 1359043 w 1359043"/>
                <a:gd name="connsiteY2" fmla="*/ 212596 h 1820658"/>
                <a:gd name="connsiteX3" fmla="*/ 720119 w 1359043"/>
                <a:gd name="connsiteY3" fmla="*/ 1820658 h 1820658"/>
                <a:gd name="connsiteX4" fmla="*/ 1012 w 1359043"/>
                <a:gd name="connsiteY4" fmla="*/ 289727 h 1820658"/>
                <a:gd name="connsiteX5" fmla="*/ 0 w 1359043"/>
                <a:gd name="connsiteY5" fmla="*/ 289727 h 1820658"/>
                <a:gd name="connsiteX6" fmla="*/ 0 w 1359043"/>
                <a:gd name="connsiteY6" fmla="*/ 288030 h 1820658"/>
                <a:gd name="connsiteX7" fmla="*/ 0 w 1359043"/>
                <a:gd name="connsiteY7" fmla="*/ 0 h 182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43" h="1820658">
                  <a:moveTo>
                    <a:pt x="0" y="0"/>
                  </a:moveTo>
                  <a:lnTo>
                    <a:pt x="1359043" y="0"/>
                  </a:lnTo>
                  <a:lnTo>
                    <a:pt x="1359043" y="212596"/>
                  </a:lnTo>
                  <a:lnTo>
                    <a:pt x="720119" y="1820658"/>
                  </a:lnTo>
                  <a:lnTo>
                    <a:pt x="1012" y="289727"/>
                  </a:lnTo>
                  <a:lnTo>
                    <a:pt x="0" y="289727"/>
                  </a:lnTo>
                  <a:lnTo>
                    <a:pt x="0" y="288030"/>
                  </a:lnTo>
                  <a:lnTo>
                    <a:pt x="0" y="0"/>
                  </a:ln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8" name="Rectangle 2"/>
            <p:cNvSpPr/>
            <p:nvPr/>
          </p:nvSpPr>
          <p:spPr>
            <a:xfrm>
              <a:off x="4291066" y="1891296"/>
              <a:ext cx="196906" cy="2011393"/>
            </a:xfrm>
            <a:custGeom>
              <a:avLst/>
              <a:gdLst/>
              <a:ahLst/>
              <a:cxnLst/>
              <a:rect l="l" t="t" r="r" b="b"/>
              <a:pathLst>
                <a:path w="196906" h="2011393">
                  <a:moveTo>
                    <a:pt x="0" y="0"/>
                  </a:moveTo>
                  <a:lnTo>
                    <a:pt x="99616" y="0"/>
                  </a:lnTo>
                  <a:lnTo>
                    <a:pt x="196906" y="63491"/>
                  </a:lnTo>
                  <a:lnTo>
                    <a:pt x="196906" y="2011393"/>
                  </a:lnTo>
                  <a:lnTo>
                    <a:pt x="193201" y="2011393"/>
                  </a:lnTo>
                  <a:cubicBezTo>
                    <a:pt x="183184" y="1954476"/>
                    <a:pt x="144512" y="1912472"/>
                    <a:pt x="98453" y="1912472"/>
                  </a:cubicBezTo>
                  <a:cubicBezTo>
                    <a:pt x="52394" y="1912472"/>
                    <a:pt x="13723" y="1954476"/>
                    <a:pt x="3706" y="2011393"/>
                  </a:cubicBezTo>
                  <a:lnTo>
                    <a:pt x="0" y="2011393"/>
                  </a:lnTo>
                  <a:close/>
                </a:path>
              </a:pathLst>
            </a:custGeom>
            <a:gradFill>
              <a:gsLst>
                <a:gs pos="0">
                  <a:schemeClr val="accent1">
                    <a:lumMod val="30000"/>
                    <a:lumOff val="70000"/>
                  </a:schemeClr>
                </a:gs>
                <a:gs pos="100000">
                  <a:schemeClr val="accent1">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9" name="Rectangle 2"/>
            <p:cNvSpPr/>
            <p:nvPr/>
          </p:nvSpPr>
          <p:spPr>
            <a:xfrm>
              <a:off x="4486591" y="1953886"/>
              <a:ext cx="196906" cy="1950905"/>
            </a:xfrm>
            <a:custGeom>
              <a:avLst/>
              <a:gdLst/>
              <a:ahLst/>
              <a:cxnLst/>
              <a:rect l="l" t="t" r="r" b="b"/>
              <a:pathLst>
                <a:path w="196906" h="1950905">
                  <a:moveTo>
                    <a:pt x="0" y="0"/>
                  </a:moveTo>
                  <a:lnTo>
                    <a:pt x="101941" y="66527"/>
                  </a:lnTo>
                  <a:lnTo>
                    <a:pt x="196906" y="4552"/>
                  </a:lnTo>
                  <a:lnTo>
                    <a:pt x="196906" y="1950905"/>
                  </a:lnTo>
                  <a:lnTo>
                    <a:pt x="193201" y="1950905"/>
                  </a:lnTo>
                  <a:cubicBezTo>
                    <a:pt x="183184" y="1893988"/>
                    <a:pt x="144512" y="1851984"/>
                    <a:pt x="98453" y="1851984"/>
                  </a:cubicBezTo>
                  <a:cubicBezTo>
                    <a:pt x="52394" y="1851984"/>
                    <a:pt x="13723" y="1893988"/>
                    <a:pt x="3706" y="1950905"/>
                  </a:cubicBezTo>
                  <a:lnTo>
                    <a:pt x="0" y="1950905"/>
                  </a:lnTo>
                  <a:close/>
                </a:path>
              </a:pathLst>
            </a:custGeom>
            <a:gradFill>
              <a:gsLst>
                <a:gs pos="0">
                  <a:schemeClr val="accent1">
                    <a:lumMod val="50000"/>
                    <a:lumOff val="50000"/>
                  </a:schemeClr>
                </a:gs>
                <a:gs pos="100000">
                  <a:schemeClr val="accent1">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0" name="Rectangle 2"/>
            <p:cNvSpPr/>
            <p:nvPr/>
          </p:nvSpPr>
          <p:spPr>
            <a:xfrm>
              <a:off x="4683483" y="1895514"/>
              <a:ext cx="196906" cy="2011393"/>
            </a:xfrm>
            <a:custGeom>
              <a:avLst/>
              <a:gdLst/>
              <a:ahLst/>
              <a:cxnLst/>
              <a:rect l="l" t="t" r="r" b="b"/>
              <a:pathLst>
                <a:path w="196906" h="2011393">
                  <a:moveTo>
                    <a:pt x="96435" y="0"/>
                  </a:moveTo>
                  <a:lnTo>
                    <a:pt x="196906" y="0"/>
                  </a:lnTo>
                  <a:lnTo>
                    <a:pt x="196906" y="2011393"/>
                  </a:lnTo>
                  <a:lnTo>
                    <a:pt x="193201" y="2011393"/>
                  </a:lnTo>
                  <a:cubicBezTo>
                    <a:pt x="183184" y="1954476"/>
                    <a:pt x="144512" y="1912472"/>
                    <a:pt x="98453" y="1912472"/>
                  </a:cubicBezTo>
                  <a:cubicBezTo>
                    <a:pt x="52394" y="1912472"/>
                    <a:pt x="13723" y="1954476"/>
                    <a:pt x="3706" y="2011393"/>
                  </a:cubicBezTo>
                  <a:lnTo>
                    <a:pt x="0" y="2011393"/>
                  </a:lnTo>
                  <a:lnTo>
                    <a:pt x="0" y="6293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dirty="0"/>
            </a:p>
          </p:txBody>
        </p:sp>
        <p:sp>
          <p:nvSpPr>
            <p:cNvPr id="11" name="Isosceles Triangle 10"/>
            <p:cNvSpPr/>
            <p:nvPr/>
          </p:nvSpPr>
          <p:spPr>
            <a:xfrm rot="10800000">
              <a:off x="4468813" y="4423239"/>
              <a:ext cx="196906" cy="260871"/>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9" name="Parallelogram 15"/>
            <p:cNvSpPr/>
            <p:nvPr/>
          </p:nvSpPr>
          <p:spPr>
            <a:xfrm rot="16200000">
              <a:off x="4098945" y="947696"/>
              <a:ext cx="972197" cy="1052368"/>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sp>
        <p:nvSpPr>
          <p:cNvPr id="20" name="Rectangle 19"/>
          <p:cNvSpPr/>
          <p:nvPr/>
        </p:nvSpPr>
        <p:spPr>
          <a:xfrm>
            <a:off x="911425" y="2685097"/>
            <a:ext cx="4941268" cy="4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2" name="Rectangle 21"/>
          <p:cNvSpPr/>
          <p:nvPr/>
        </p:nvSpPr>
        <p:spPr>
          <a:xfrm>
            <a:off x="911425" y="3669484"/>
            <a:ext cx="4941268" cy="4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3" name="Rectangle 22"/>
          <p:cNvSpPr/>
          <p:nvPr/>
        </p:nvSpPr>
        <p:spPr>
          <a:xfrm>
            <a:off x="911425" y="4653871"/>
            <a:ext cx="4941268" cy="4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sp>
        <p:nvSpPr>
          <p:cNvPr id="27" name="TextBox 26"/>
          <p:cNvSpPr txBox="1"/>
          <p:nvPr/>
        </p:nvSpPr>
        <p:spPr>
          <a:xfrm>
            <a:off x="6775567" y="2701997"/>
            <a:ext cx="3162392" cy="379656"/>
          </a:xfrm>
          <a:prstGeom prst="rect">
            <a:avLst/>
          </a:prstGeom>
          <a:noFill/>
        </p:spPr>
        <p:txBody>
          <a:bodyPr wrap="square" rtlCol="0">
            <a:spAutoFit/>
          </a:bodyPr>
          <a:lstStyle/>
          <a:p>
            <a:r>
              <a:rPr lang="en-US" altLang="ko-KR" sz="1867" b="1" dirty="0">
                <a:solidFill>
                  <a:schemeClr val="bg1"/>
                </a:solidFill>
                <a:cs typeface="Arial" pitchFamily="34" charset="0"/>
              </a:rPr>
              <a:t>ASMA</a:t>
            </a:r>
            <a:endParaRPr lang="ko-KR" altLang="en-US" sz="1867" b="1" dirty="0">
              <a:solidFill>
                <a:schemeClr val="bg1"/>
              </a:solidFill>
              <a:cs typeface="Arial" pitchFamily="34" charset="0"/>
            </a:endParaRPr>
          </a:p>
        </p:txBody>
      </p:sp>
      <p:sp>
        <p:nvSpPr>
          <p:cNvPr id="28" name="TextBox 27"/>
          <p:cNvSpPr txBox="1"/>
          <p:nvPr/>
        </p:nvSpPr>
        <p:spPr>
          <a:xfrm>
            <a:off x="6775567" y="3657471"/>
            <a:ext cx="3162392" cy="379656"/>
          </a:xfrm>
          <a:prstGeom prst="rect">
            <a:avLst/>
          </a:prstGeom>
          <a:noFill/>
        </p:spPr>
        <p:txBody>
          <a:bodyPr wrap="square" rtlCol="0">
            <a:spAutoFit/>
          </a:bodyPr>
          <a:lstStyle/>
          <a:p>
            <a:r>
              <a:rPr lang="en-US" altLang="ko-KR" sz="1867" b="1" dirty="0">
                <a:solidFill>
                  <a:schemeClr val="bg1"/>
                </a:solidFill>
                <a:cs typeface="Arial" pitchFamily="34" charset="0"/>
              </a:rPr>
              <a:t>WALA’A</a:t>
            </a:r>
            <a:endParaRPr lang="ko-KR" altLang="en-US" sz="1867" b="1" dirty="0">
              <a:solidFill>
                <a:schemeClr val="bg1"/>
              </a:solidFill>
              <a:cs typeface="Arial" pitchFamily="34" charset="0"/>
            </a:endParaRPr>
          </a:p>
        </p:txBody>
      </p:sp>
      <p:sp>
        <p:nvSpPr>
          <p:cNvPr id="29" name="TextBox 28"/>
          <p:cNvSpPr txBox="1"/>
          <p:nvPr/>
        </p:nvSpPr>
        <p:spPr>
          <a:xfrm>
            <a:off x="6775567" y="4698165"/>
            <a:ext cx="3162392" cy="379656"/>
          </a:xfrm>
          <a:prstGeom prst="rect">
            <a:avLst/>
          </a:prstGeom>
          <a:noFill/>
        </p:spPr>
        <p:txBody>
          <a:bodyPr wrap="square" rtlCol="0">
            <a:spAutoFit/>
          </a:bodyPr>
          <a:lstStyle/>
          <a:p>
            <a:r>
              <a:rPr lang="en-US" altLang="ko-KR" sz="1867" b="1" dirty="0">
                <a:solidFill>
                  <a:schemeClr val="bg1"/>
                </a:solidFill>
                <a:cs typeface="Arial" pitchFamily="34" charset="0"/>
              </a:rPr>
              <a:t>CLASS CORDINATER </a:t>
            </a:r>
            <a:endParaRPr lang="ko-KR" altLang="en-US" sz="1867" b="1" dirty="0">
              <a:solidFill>
                <a:schemeClr val="bg1"/>
              </a:solidFill>
              <a:cs typeface="Arial" pitchFamily="34" charset="0"/>
            </a:endParaRPr>
          </a:p>
        </p:txBody>
      </p:sp>
      <p:sp>
        <p:nvSpPr>
          <p:cNvPr id="30" name="TextBox 29"/>
          <p:cNvSpPr txBox="1"/>
          <p:nvPr/>
        </p:nvSpPr>
        <p:spPr>
          <a:xfrm>
            <a:off x="2255573" y="2727629"/>
            <a:ext cx="3162392" cy="379656"/>
          </a:xfrm>
          <a:prstGeom prst="rect">
            <a:avLst/>
          </a:prstGeom>
          <a:noFill/>
        </p:spPr>
        <p:txBody>
          <a:bodyPr wrap="square" rtlCol="0">
            <a:spAutoFit/>
          </a:bodyPr>
          <a:lstStyle/>
          <a:p>
            <a:pPr algn="r"/>
            <a:r>
              <a:rPr lang="en-US" altLang="ko-KR" sz="1867" b="1" dirty="0">
                <a:solidFill>
                  <a:schemeClr val="bg1"/>
                </a:solidFill>
                <a:cs typeface="Arial" pitchFamily="34" charset="0"/>
              </a:rPr>
              <a:t>ANAS</a:t>
            </a:r>
            <a:endParaRPr lang="ko-KR" altLang="en-US" sz="1867" b="1" dirty="0">
              <a:solidFill>
                <a:schemeClr val="bg1"/>
              </a:solidFill>
              <a:cs typeface="Arial" pitchFamily="34" charset="0"/>
            </a:endParaRPr>
          </a:p>
        </p:txBody>
      </p:sp>
      <p:sp>
        <p:nvSpPr>
          <p:cNvPr id="31" name="TextBox 30"/>
          <p:cNvSpPr txBox="1"/>
          <p:nvPr/>
        </p:nvSpPr>
        <p:spPr>
          <a:xfrm>
            <a:off x="2255573" y="3683103"/>
            <a:ext cx="3162392" cy="379656"/>
          </a:xfrm>
          <a:prstGeom prst="rect">
            <a:avLst/>
          </a:prstGeom>
          <a:noFill/>
        </p:spPr>
        <p:txBody>
          <a:bodyPr wrap="square" rtlCol="0">
            <a:spAutoFit/>
          </a:bodyPr>
          <a:lstStyle/>
          <a:p>
            <a:pPr algn="r"/>
            <a:r>
              <a:rPr lang="en-US" altLang="ko-KR" sz="1867" b="1" dirty="0">
                <a:solidFill>
                  <a:schemeClr val="bg1"/>
                </a:solidFill>
                <a:cs typeface="Arial" pitchFamily="34" charset="0"/>
              </a:rPr>
              <a:t>SAWALMEH</a:t>
            </a:r>
            <a:endParaRPr lang="ko-KR" altLang="en-US" sz="1867" b="1" dirty="0">
              <a:solidFill>
                <a:schemeClr val="bg1"/>
              </a:solidFill>
              <a:cs typeface="Arial" pitchFamily="34" charset="0"/>
            </a:endParaRPr>
          </a:p>
        </p:txBody>
      </p:sp>
      <p:sp>
        <p:nvSpPr>
          <p:cNvPr id="32" name="TextBox 31"/>
          <p:cNvSpPr txBox="1"/>
          <p:nvPr/>
        </p:nvSpPr>
        <p:spPr>
          <a:xfrm>
            <a:off x="2255573" y="4723797"/>
            <a:ext cx="3162392" cy="379656"/>
          </a:xfrm>
          <a:prstGeom prst="rect">
            <a:avLst/>
          </a:prstGeom>
          <a:noFill/>
        </p:spPr>
        <p:txBody>
          <a:bodyPr wrap="square" rtlCol="0">
            <a:spAutoFit/>
          </a:bodyPr>
          <a:lstStyle/>
          <a:p>
            <a:pPr algn="r"/>
            <a:r>
              <a:rPr lang="en-US" altLang="ko-KR" sz="1867" b="1" dirty="0">
                <a:solidFill>
                  <a:schemeClr val="bg1"/>
                </a:solidFill>
                <a:cs typeface="Arial" pitchFamily="34" charset="0"/>
              </a:rPr>
              <a:t>KHALID</a:t>
            </a:r>
            <a:endParaRPr lang="ko-KR" altLang="en-US" sz="1867" b="1" dirty="0">
              <a:solidFill>
                <a:schemeClr val="bg1"/>
              </a:solidFill>
              <a:cs typeface="Arial" pitchFamily="34" charset="0"/>
            </a:endParaRPr>
          </a:p>
        </p:txBody>
      </p:sp>
      <p:sp>
        <p:nvSpPr>
          <p:cNvPr id="12" name="Rectangle 11">
            <a:extLst>
              <a:ext uri="{FF2B5EF4-FFF2-40B4-BE49-F238E27FC236}">
                <a16:creationId xmlns:a16="http://schemas.microsoft.com/office/drawing/2014/main" id="{8EDB5D64-612D-F095-B9CF-205668A8A65D}"/>
              </a:ext>
            </a:extLst>
          </p:cNvPr>
          <p:cNvSpPr/>
          <p:nvPr/>
        </p:nvSpPr>
        <p:spPr>
          <a:xfrm>
            <a:off x="911424" y="5373729"/>
            <a:ext cx="4941268" cy="4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sp>
        <p:nvSpPr>
          <p:cNvPr id="13" name="TextBox 12">
            <a:extLst>
              <a:ext uri="{FF2B5EF4-FFF2-40B4-BE49-F238E27FC236}">
                <a16:creationId xmlns:a16="http://schemas.microsoft.com/office/drawing/2014/main" id="{89D8BB56-9E2C-8377-EB2B-5784A79EFB0B}"/>
              </a:ext>
            </a:extLst>
          </p:cNvPr>
          <p:cNvSpPr txBox="1"/>
          <p:nvPr/>
        </p:nvSpPr>
        <p:spPr>
          <a:xfrm>
            <a:off x="2401224" y="5448430"/>
            <a:ext cx="3162392" cy="379656"/>
          </a:xfrm>
          <a:prstGeom prst="rect">
            <a:avLst/>
          </a:prstGeom>
          <a:noFill/>
        </p:spPr>
        <p:txBody>
          <a:bodyPr wrap="square" rtlCol="0">
            <a:spAutoFit/>
          </a:bodyPr>
          <a:lstStyle/>
          <a:p>
            <a:pPr algn="r"/>
            <a:r>
              <a:rPr lang="en-US" altLang="ko-KR" sz="1867" b="1" dirty="0" err="1">
                <a:solidFill>
                  <a:schemeClr val="bg1"/>
                </a:solidFill>
                <a:cs typeface="Arial" pitchFamily="34" charset="0"/>
              </a:rPr>
              <a:t>Jouza</a:t>
            </a:r>
            <a:endParaRPr lang="ko-KR" altLang="en-US" sz="1867" b="1" dirty="0">
              <a:solidFill>
                <a:schemeClr val="bg1"/>
              </a:solidFill>
              <a:cs typeface="Arial" pitchFamily="34" charset="0"/>
            </a:endParaRPr>
          </a:p>
        </p:txBody>
      </p:sp>
    </p:spTree>
    <p:extLst>
      <p:ext uri="{BB962C8B-B14F-4D97-AF65-F5344CB8AC3E}">
        <p14:creationId xmlns:p14="http://schemas.microsoft.com/office/powerpoint/2010/main" val="146227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967542" y="2074783"/>
            <a:ext cx="8256917" cy="584775"/>
          </a:xfrm>
          <a:prstGeom prst="rect">
            <a:avLst/>
          </a:prstGeom>
          <a:noFill/>
        </p:spPr>
        <p:txBody>
          <a:bodyPr wrap="square" rtlCol="0">
            <a:spAutoFit/>
          </a:bodyPr>
          <a:lstStyle/>
          <a:p>
            <a:pPr algn="ctr"/>
            <a:r>
              <a:rPr lang="en-US" altLang="ko-KR" sz="1600" dirty="0">
                <a:solidFill>
                  <a:schemeClr val="tx1">
                    <a:lumMod val="75000"/>
                    <a:lumOff val="25000"/>
                  </a:schemeClr>
                </a:solidFill>
                <a:cs typeface="Arial" pitchFamily="34" charset="0"/>
              </a:rPr>
              <a:t>Special thanks to all the people in my life who are supportive and encourage me to continue. I love telling you, thank you.</a:t>
            </a:r>
          </a:p>
        </p:txBody>
      </p:sp>
    </p:spTree>
    <p:extLst>
      <p:ext uri="{BB962C8B-B14F-4D97-AF65-F5344CB8AC3E}">
        <p14:creationId xmlns:p14="http://schemas.microsoft.com/office/powerpoint/2010/main" val="30182306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748259"/>
            <a:ext cx="12192000" cy="768084"/>
          </a:xfrm>
        </p:spPr>
        <p:txBody>
          <a:bodyPr/>
          <a:lstStyle/>
          <a:p>
            <a:r>
              <a:rPr lang="en-US" altLang="ko-KR" dirty="0"/>
              <a:t>Thank you</a:t>
            </a:r>
            <a:endParaRPr lang="ko-KR" altLang="en-US" dirty="0"/>
          </a:p>
        </p:txBody>
      </p:sp>
    </p:spTree>
    <p:extLst>
      <p:ext uri="{BB962C8B-B14F-4D97-AF65-F5344CB8AC3E}">
        <p14:creationId xmlns:p14="http://schemas.microsoft.com/office/powerpoint/2010/main" val="61455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3407701" y="296250"/>
            <a:ext cx="8784299" cy="768085"/>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4800" dirty="0">
                <a:cs typeface="Arial" pitchFamily="34" charset="0"/>
              </a:rPr>
              <a:t>Contents</a:t>
            </a:r>
          </a:p>
        </p:txBody>
      </p:sp>
      <p:grpSp>
        <p:nvGrpSpPr>
          <p:cNvPr id="6" name="Group 5"/>
          <p:cNvGrpSpPr/>
          <p:nvPr/>
        </p:nvGrpSpPr>
        <p:grpSpPr>
          <a:xfrm>
            <a:off x="4175787" y="1172890"/>
            <a:ext cx="7008779" cy="960000"/>
            <a:chOff x="3131840" y="1491630"/>
            <a:chExt cx="5256584" cy="576064"/>
          </a:xfrm>
        </p:grpSpPr>
        <p:sp>
          <p:nvSpPr>
            <p:cNvPr id="2" name="Rectangle 1"/>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5" name="Right Triangle 4"/>
            <p:cNvSpPr/>
            <p:nvPr/>
          </p:nvSpPr>
          <p:spPr>
            <a:xfrm rot="5400000">
              <a:off x="3203840" y="1419630"/>
              <a:ext cx="576000" cy="720000"/>
            </a:xfrm>
            <a:prstGeom prst="rtTriangl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grpSp>
      <p:grpSp>
        <p:nvGrpSpPr>
          <p:cNvPr id="17" name="Group 16"/>
          <p:cNvGrpSpPr/>
          <p:nvPr/>
        </p:nvGrpSpPr>
        <p:grpSpPr>
          <a:xfrm>
            <a:off x="4175787" y="2243707"/>
            <a:ext cx="7008779" cy="960000"/>
            <a:chOff x="3131840" y="1491630"/>
            <a:chExt cx="5256584" cy="576064"/>
          </a:xfrm>
        </p:grpSpPr>
        <p:sp>
          <p:nvSpPr>
            <p:cNvPr id="18" name="Rectangle 17"/>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19" name="Right Triangle 18"/>
            <p:cNvSpPr/>
            <p:nvPr/>
          </p:nvSpPr>
          <p:spPr>
            <a:xfrm rot="5400000">
              <a:off x="3204125" y="1419694"/>
              <a:ext cx="576000" cy="720000"/>
            </a:xfrm>
            <a:prstGeom prst="rtTriangle">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grpSp>
        <p:nvGrpSpPr>
          <p:cNvPr id="20" name="Group 19"/>
          <p:cNvGrpSpPr/>
          <p:nvPr/>
        </p:nvGrpSpPr>
        <p:grpSpPr>
          <a:xfrm>
            <a:off x="4175786" y="3481817"/>
            <a:ext cx="7008779" cy="960000"/>
            <a:chOff x="3131840" y="1491630"/>
            <a:chExt cx="5256584" cy="576064"/>
          </a:xfrm>
        </p:grpSpPr>
        <p:sp>
          <p:nvSpPr>
            <p:cNvPr id="21" name="Rectangle 20"/>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2" name="Right Triangle 21"/>
            <p:cNvSpPr/>
            <p:nvPr/>
          </p:nvSpPr>
          <p:spPr>
            <a:xfrm rot="5400000">
              <a:off x="3203840" y="1419630"/>
              <a:ext cx="576000" cy="720000"/>
            </a:xfrm>
            <a:prstGeom prst="rtTriangl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grpSp>
        <p:nvGrpSpPr>
          <p:cNvPr id="23" name="Group 22"/>
          <p:cNvGrpSpPr/>
          <p:nvPr/>
        </p:nvGrpSpPr>
        <p:grpSpPr>
          <a:xfrm>
            <a:off x="4175785" y="4581879"/>
            <a:ext cx="7008779" cy="960000"/>
            <a:chOff x="3131840" y="1491630"/>
            <a:chExt cx="5256584" cy="576064"/>
          </a:xfrm>
        </p:grpSpPr>
        <p:sp>
          <p:nvSpPr>
            <p:cNvPr id="24" name="Rectangle 23"/>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sp>
          <p:nvSpPr>
            <p:cNvPr id="25" name="Right Triangle 24"/>
            <p:cNvSpPr/>
            <p:nvPr/>
          </p:nvSpPr>
          <p:spPr>
            <a:xfrm rot="5400000">
              <a:off x="3203840" y="1419630"/>
              <a:ext cx="576000" cy="720000"/>
            </a:xfrm>
            <a:prstGeom prst="rtTriangle">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sp>
        <p:nvSpPr>
          <p:cNvPr id="26" name="TextBox 25"/>
          <p:cNvSpPr txBox="1"/>
          <p:nvPr/>
        </p:nvSpPr>
        <p:spPr>
          <a:xfrm>
            <a:off x="4186839" y="1295781"/>
            <a:ext cx="710885" cy="502766"/>
          </a:xfrm>
          <a:prstGeom prst="rect">
            <a:avLst/>
          </a:prstGeom>
          <a:noFill/>
        </p:spPr>
        <p:txBody>
          <a:bodyPr wrap="square" rtlCol="0">
            <a:spAutoFit/>
          </a:bodyPr>
          <a:lstStyle/>
          <a:p>
            <a:r>
              <a:rPr lang="en-US" altLang="ko-KR" sz="2667" b="1" dirty="0">
                <a:solidFill>
                  <a:schemeClr val="bg1"/>
                </a:solidFill>
                <a:cs typeface="Arial" pitchFamily="34" charset="0"/>
              </a:rPr>
              <a:t>01</a:t>
            </a:r>
            <a:endParaRPr lang="ko-KR" altLang="en-US" sz="2667" b="1" dirty="0">
              <a:solidFill>
                <a:schemeClr val="bg1"/>
              </a:solidFill>
              <a:cs typeface="Arial" pitchFamily="34" charset="0"/>
            </a:endParaRPr>
          </a:p>
        </p:txBody>
      </p:sp>
      <p:sp>
        <p:nvSpPr>
          <p:cNvPr id="27" name="TextBox 26"/>
          <p:cNvSpPr txBox="1"/>
          <p:nvPr/>
        </p:nvSpPr>
        <p:spPr>
          <a:xfrm>
            <a:off x="4186839" y="2319104"/>
            <a:ext cx="710885" cy="502766"/>
          </a:xfrm>
          <a:prstGeom prst="rect">
            <a:avLst/>
          </a:prstGeom>
          <a:noFill/>
        </p:spPr>
        <p:txBody>
          <a:bodyPr wrap="square" rtlCol="0">
            <a:spAutoFit/>
          </a:bodyPr>
          <a:lstStyle/>
          <a:p>
            <a:r>
              <a:rPr lang="en-US" altLang="ko-KR" sz="2667" b="1" dirty="0">
                <a:solidFill>
                  <a:schemeClr val="bg1"/>
                </a:solidFill>
                <a:cs typeface="Arial" pitchFamily="34" charset="0"/>
              </a:rPr>
              <a:t>02</a:t>
            </a:r>
            <a:endParaRPr lang="ko-KR" altLang="en-US" sz="2667" b="1" dirty="0">
              <a:solidFill>
                <a:schemeClr val="bg1"/>
              </a:solidFill>
              <a:cs typeface="Arial" pitchFamily="34" charset="0"/>
            </a:endParaRPr>
          </a:p>
        </p:txBody>
      </p:sp>
      <p:sp>
        <p:nvSpPr>
          <p:cNvPr id="28" name="TextBox 27"/>
          <p:cNvSpPr txBox="1"/>
          <p:nvPr/>
        </p:nvSpPr>
        <p:spPr>
          <a:xfrm>
            <a:off x="4160436" y="3626348"/>
            <a:ext cx="710885" cy="502766"/>
          </a:xfrm>
          <a:prstGeom prst="rect">
            <a:avLst/>
          </a:prstGeom>
          <a:noFill/>
        </p:spPr>
        <p:txBody>
          <a:bodyPr wrap="square" rtlCol="0">
            <a:spAutoFit/>
          </a:bodyPr>
          <a:lstStyle/>
          <a:p>
            <a:r>
              <a:rPr lang="en-US" altLang="ko-KR" sz="2667" b="1" dirty="0">
                <a:solidFill>
                  <a:schemeClr val="bg1"/>
                </a:solidFill>
                <a:cs typeface="Arial" pitchFamily="34" charset="0"/>
              </a:rPr>
              <a:t>03</a:t>
            </a:r>
            <a:endParaRPr lang="ko-KR" altLang="en-US" sz="2667" b="1" dirty="0">
              <a:solidFill>
                <a:schemeClr val="bg1"/>
              </a:solidFill>
              <a:cs typeface="Arial" pitchFamily="34" charset="0"/>
            </a:endParaRPr>
          </a:p>
        </p:txBody>
      </p:sp>
      <p:sp>
        <p:nvSpPr>
          <p:cNvPr id="29" name="TextBox 28"/>
          <p:cNvSpPr txBox="1"/>
          <p:nvPr/>
        </p:nvSpPr>
        <p:spPr>
          <a:xfrm>
            <a:off x="4160437" y="4696240"/>
            <a:ext cx="710885" cy="502766"/>
          </a:xfrm>
          <a:prstGeom prst="rect">
            <a:avLst/>
          </a:prstGeom>
          <a:noFill/>
        </p:spPr>
        <p:txBody>
          <a:bodyPr wrap="square" rtlCol="0">
            <a:spAutoFit/>
          </a:bodyPr>
          <a:lstStyle/>
          <a:p>
            <a:r>
              <a:rPr lang="en-US" altLang="ko-KR" sz="2667" b="1" dirty="0">
                <a:solidFill>
                  <a:schemeClr val="bg1"/>
                </a:solidFill>
                <a:cs typeface="Arial" pitchFamily="34" charset="0"/>
              </a:rPr>
              <a:t>04</a:t>
            </a:r>
            <a:endParaRPr lang="ko-KR" altLang="en-US" sz="2667" b="1" dirty="0">
              <a:solidFill>
                <a:schemeClr val="bg1"/>
              </a:solidFill>
              <a:cs typeface="Arial" pitchFamily="34" charset="0"/>
            </a:endParaRPr>
          </a:p>
        </p:txBody>
      </p:sp>
      <p:sp>
        <p:nvSpPr>
          <p:cNvPr id="30" name="TextBox 29"/>
          <p:cNvSpPr txBox="1"/>
          <p:nvPr/>
        </p:nvSpPr>
        <p:spPr>
          <a:xfrm>
            <a:off x="5135785" y="1271105"/>
            <a:ext cx="5856756" cy="379656"/>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Describe the project</a:t>
            </a:r>
            <a:endParaRPr lang="ko-KR" altLang="en-US" sz="1867" b="1" dirty="0">
              <a:solidFill>
                <a:schemeClr val="tx1">
                  <a:lumMod val="75000"/>
                  <a:lumOff val="25000"/>
                </a:schemeClr>
              </a:solidFill>
              <a:cs typeface="Arial" pitchFamily="34" charset="0"/>
            </a:endParaRPr>
          </a:p>
        </p:txBody>
      </p:sp>
      <p:sp>
        <p:nvSpPr>
          <p:cNvPr id="37" name="TextBox 36"/>
          <p:cNvSpPr txBox="1"/>
          <p:nvPr/>
        </p:nvSpPr>
        <p:spPr>
          <a:xfrm>
            <a:off x="5135785" y="2257905"/>
            <a:ext cx="5856756" cy="379656"/>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Packages used in the project</a:t>
            </a:r>
            <a:endParaRPr lang="ko-KR" altLang="en-US" sz="1867" b="1" dirty="0">
              <a:solidFill>
                <a:schemeClr val="tx1">
                  <a:lumMod val="75000"/>
                  <a:lumOff val="25000"/>
                </a:schemeClr>
              </a:solidFill>
              <a:cs typeface="Arial" pitchFamily="34" charset="0"/>
            </a:endParaRPr>
          </a:p>
        </p:txBody>
      </p:sp>
      <p:sp>
        <p:nvSpPr>
          <p:cNvPr id="40" name="TextBox 39"/>
          <p:cNvSpPr txBox="1"/>
          <p:nvPr/>
        </p:nvSpPr>
        <p:spPr>
          <a:xfrm>
            <a:off x="5120437" y="3471493"/>
            <a:ext cx="5856756" cy="379656"/>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Tour around the project</a:t>
            </a:r>
            <a:endParaRPr lang="ko-KR" altLang="en-US" sz="1867" b="1" dirty="0">
              <a:solidFill>
                <a:schemeClr val="tx1">
                  <a:lumMod val="75000"/>
                  <a:lumOff val="25000"/>
                </a:schemeClr>
              </a:solidFill>
              <a:cs typeface="Arial" pitchFamily="34" charset="0"/>
            </a:endParaRPr>
          </a:p>
        </p:txBody>
      </p:sp>
      <p:grpSp>
        <p:nvGrpSpPr>
          <p:cNvPr id="4" name="Group 3">
            <a:extLst>
              <a:ext uri="{FF2B5EF4-FFF2-40B4-BE49-F238E27FC236}">
                <a16:creationId xmlns:a16="http://schemas.microsoft.com/office/drawing/2014/main" id="{B9FBCF43-3772-0792-8B73-83E1EFC8DDE1}"/>
              </a:ext>
            </a:extLst>
          </p:cNvPr>
          <p:cNvGrpSpPr/>
          <p:nvPr/>
        </p:nvGrpSpPr>
        <p:grpSpPr>
          <a:xfrm>
            <a:off x="4145088" y="5681835"/>
            <a:ext cx="7008779" cy="960000"/>
            <a:chOff x="3131840" y="1491630"/>
            <a:chExt cx="5256584" cy="576064"/>
          </a:xfrm>
        </p:grpSpPr>
        <p:sp>
          <p:nvSpPr>
            <p:cNvPr id="8" name="Rectangle 7">
              <a:extLst>
                <a:ext uri="{FF2B5EF4-FFF2-40B4-BE49-F238E27FC236}">
                  <a16:creationId xmlns:a16="http://schemas.microsoft.com/office/drawing/2014/main" id="{E5E3AF17-DE04-974D-57B9-79F8EAA25CE7}"/>
                </a:ext>
              </a:extLst>
            </p:cNvPr>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9" name="Right Triangle 8">
              <a:extLst>
                <a:ext uri="{FF2B5EF4-FFF2-40B4-BE49-F238E27FC236}">
                  <a16:creationId xmlns:a16="http://schemas.microsoft.com/office/drawing/2014/main" id="{30EFD325-A5C9-81D1-5C8D-67F0C79D9C78}"/>
                </a:ext>
              </a:extLst>
            </p:cNvPr>
            <p:cNvSpPr/>
            <p:nvPr/>
          </p:nvSpPr>
          <p:spPr>
            <a:xfrm rot="5400000">
              <a:off x="3203840" y="1419630"/>
              <a:ext cx="576000" cy="720000"/>
            </a:xfrm>
            <a:prstGeom prst="rtTriangle">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sp>
        <p:nvSpPr>
          <p:cNvPr id="11" name="TextBox 10">
            <a:extLst>
              <a:ext uri="{FF2B5EF4-FFF2-40B4-BE49-F238E27FC236}">
                <a16:creationId xmlns:a16="http://schemas.microsoft.com/office/drawing/2014/main" id="{D5A248CA-0A4C-D2FA-F2FB-FC9EB16F8D05}"/>
              </a:ext>
            </a:extLst>
          </p:cNvPr>
          <p:cNvSpPr txBox="1"/>
          <p:nvPr/>
        </p:nvSpPr>
        <p:spPr>
          <a:xfrm>
            <a:off x="3047281" y="3244334"/>
            <a:ext cx="6094562" cy="369332"/>
          </a:xfrm>
          <a:prstGeom prst="rect">
            <a:avLst/>
          </a:prstGeom>
          <a:noFill/>
        </p:spPr>
        <p:txBody>
          <a:bodyPr wrap="square">
            <a:spAutoFit/>
          </a:bodyPr>
          <a:lstStyle/>
          <a:p>
            <a:r>
              <a:rPr lang="en-US" altLang="ko-KR" sz="1800" b="1" dirty="0">
                <a:solidFill>
                  <a:schemeClr val="bg1"/>
                </a:solidFill>
                <a:cs typeface="Arial" pitchFamily="34" charset="0"/>
              </a:rPr>
              <a:t>04</a:t>
            </a:r>
            <a:endParaRPr lang="en-US" dirty="0"/>
          </a:p>
        </p:txBody>
      </p:sp>
      <p:sp>
        <p:nvSpPr>
          <p:cNvPr id="12" name="TextBox 11">
            <a:extLst>
              <a:ext uri="{FF2B5EF4-FFF2-40B4-BE49-F238E27FC236}">
                <a16:creationId xmlns:a16="http://schemas.microsoft.com/office/drawing/2014/main" id="{F0781DCE-3D54-EE5A-B3F2-6327072F7254}"/>
              </a:ext>
            </a:extLst>
          </p:cNvPr>
          <p:cNvSpPr txBox="1"/>
          <p:nvPr/>
        </p:nvSpPr>
        <p:spPr>
          <a:xfrm>
            <a:off x="4160437" y="5773219"/>
            <a:ext cx="710885" cy="502766"/>
          </a:xfrm>
          <a:prstGeom prst="rect">
            <a:avLst/>
          </a:prstGeom>
          <a:noFill/>
        </p:spPr>
        <p:txBody>
          <a:bodyPr wrap="square" rtlCol="0">
            <a:spAutoFit/>
          </a:bodyPr>
          <a:lstStyle/>
          <a:p>
            <a:r>
              <a:rPr lang="en-US" altLang="ko-KR" sz="2667" b="1" dirty="0">
                <a:solidFill>
                  <a:schemeClr val="bg1"/>
                </a:solidFill>
                <a:cs typeface="Arial" pitchFamily="34" charset="0"/>
              </a:rPr>
              <a:t>05</a:t>
            </a:r>
            <a:endParaRPr lang="ko-KR" altLang="en-US" sz="2667" b="1" dirty="0">
              <a:solidFill>
                <a:schemeClr val="bg1"/>
              </a:solidFill>
              <a:cs typeface="Arial" pitchFamily="34" charset="0"/>
            </a:endParaRPr>
          </a:p>
        </p:txBody>
      </p:sp>
      <p:sp>
        <p:nvSpPr>
          <p:cNvPr id="13" name="TextBox 12">
            <a:extLst>
              <a:ext uri="{FF2B5EF4-FFF2-40B4-BE49-F238E27FC236}">
                <a16:creationId xmlns:a16="http://schemas.microsoft.com/office/drawing/2014/main" id="{854D26D9-6A26-0D12-4D02-85A5EBB05F72}"/>
              </a:ext>
            </a:extLst>
          </p:cNvPr>
          <p:cNvSpPr txBox="1"/>
          <p:nvPr/>
        </p:nvSpPr>
        <p:spPr>
          <a:xfrm>
            <a:off x="5105088" y="5773219"/>
            <a:ext cx="5856756" cy="379656"/>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The challenges I faced</a:t>
            </a:r>
            <a:endParaRPr lang="ko-KR" altLang="en-US" sz="1867" b="1"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A5A51CD5-44BC-417E-BFE0-7D7C5037974C}"/>
              </a:ext>
            </a:extLst>
          </p:cNvPr>
          <p:cNvSpPr txBox="1"/>
          <p:nvPr/>
        </p:nvSpPr>
        <p:spPr>
          <a:xfrm>
            <a:off x="5120437" y="4627732"/>
            <a:ext cx="5856756" cy="379656"/>
          </a:xfrm>
          <a:prstGeom prst="rect">
            <a:avLst/>
          </a:prstGeom>
          <a:noFill/>
        </p:spPr>
        <p:txBody>
          <a:bodyPr wrap="square" rtlCol="0">
            <a:spAutoFit/>
          </a:bodyPr>
          <a:lstStyle/>
          <a:p>
            <a:r>
              <a:rPr lang="en-US" altLang="ko-KR" sz="1867" b="1" dirty="0">
                <a:solidFill>
                  <a:schemeClr val="tx1">
                    <a:lumMod val="75000"/>
                    <a:lumOff val="25000"/>
                  </a:schemeClr>
                </a:solidFill>
                <a:cs typeface="Arial" pitchFamily="34" charset="0"/>
              </a:rPr>
              <a:t>How I applied what I have learned</a:t>
            </a:r>
          </a:p>
        </p:txBody>
      </p:sp>
    </p:spTree>
    <p:extLst>
      <p:ext uri="{BB962C8B-B14F-4D97-AF65-F5344CB8AC3E}">
        <p14:creationId xmlns:p14="http://schemas.microsoft.com/office/powerpoint/2010/main" val="1095055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967542" y="2074783"/>
            <a:ext cx="8256917" cy="1077218"/>
          </a:xfrm>
          <a:prstGeom prst="rect">
            <a:avLst/>
          </a:prstGeom>
          <a:noFill/>
        </p:spPr>
        <p:txBody>
          <a:bodyPr wrap="square" rtlCol="0">
            <a:spAutoFit/>
          </a:bodyPr>
          <a:lstStyle/>
          <a:p>
            <a:pPr algn="ctr"/>
            <a:r>
              <a:rPr lang="en-US" altLang="ko-KR" sz="1600" b="1" dirty="0">
                <a:solidFill>
                  <a:schemeClr val="tx1">
                    <a:lumMod val="75000"/>
                    <a:lumOff val="25000"/>
                  </a:schemeClr>
                </a:solidFill>
                <a:cs typeface="Arial" pitchFamily="34" charset="0"/>
              </a:rPr>
              <a:t>Your work is going to fill a large part of your life, and the only way to be truly satisfied is to do what you believe is great work. And the only way to do great work is to love what you do. If you haven't found it yet, keep looking. Don't settle.</a:t>
            </a:r>
          </a:p>
          <a:p>
            <a:pPr algn="ctr"/>
            <a:endParaRPr lang="en-US" altLang="ko-KR" sz="1600" dirty="0">
              <a:solidFill>
                <a:schemeClr val="tx1">
                  <a:lumMod val="75000"/>
                  <a:lumOff val="25000"/>
                </a:schemeClr>
              </a:solidFill>
              <a:cs typeface="Arial" pitchFamily="34" charset="0"/>
            </a:endParaRPr>
          </a:p>
        </p:txBody>
      </p:sp>
      <p:sp>
        <p:nvSpPr>
          <p:cNvPr id="6" name="TextBox 5"/>
          <p:cNvSpPr txBox="1"/>
          <p:nvPr/>
        </p:nvSpPr>
        <p:spPr>
          <a:xfrm>
            <a:off x="1199457" y="1412777"/>
            <a:ext cx="993865" cy="2062103"/>
          </a:xfrm>
          <a:prstGeom prst="rect">
            <a:avLst/>
          </a:prstGeom>
          <a:noFill/>
        </p:spPr>
        <p:txBody>
          <a:bodyPr wrap="square" rtlCol="0">
            <a:spAutoFit/>
          </a:bodyPr>
          <a:lstStyle/>
          <a:p>
            <a:pPr algn="ctr"/>
            <a:r>
              <a:rPr lang="en-US" altLang="ko-KR" sz="12800" b="1" dirty="0">
                <a:solidFill>
                  <a:schemeClr val="accent1"/>
                </a:solidFill>
                <a:latin typeface="Arial" pitchFamily="34" charset="0"/>
                <a:cs typeface="Arial" pitchFamily="34" charset="0"/>
              </a:rPr>
              <a:t>“</a:t>
            </a:r>
            <a:endParaRPr lang="ko-KR" altLang="en-US" sz="12800" b="1" dirty="0">
              <a:solidFill>
                <a:schemeClr val="accent1"/>
              </a:solidFill>
              <a:latin typeface="Arial" pitchFamily="34" charset="0"/>
              <a:cs typeface="Arial" pitchFamily="34" charset="0"/>
            </a:endParaRPr>
          </a:p>
        </p:txBody>
      </p:sp>
      <p:sp>
        <p:nvSpPr>
          <p:cNvPr id="7" name="TextBox 6"/>
          <p:cNvSpPr txBox="1"/>
          <p:nvPr/>
        </p:nvSpPr>
        <p:spPr>
          <a:xfrm rot="10800000">
            <a:off x="9936428" y="1735553"/>
            <a:ext cx="993865" cy="2062103"/>
          </a:xfrm>
          <a:prstGeom prst="rect">
            <a:avLst/>
          </a:prstGeom>
          <a:noFill/>
        </p:spPr>
        <p:txBody>
          <a:bodyPr wrap="square" rtlCol="0">
            <a:spAutoFit/>
          </a:bodyPr>
          <a:lstStyle/>
          <a:p>
            <a:pPr algn="ctr"/>
            <a:r>
              <a:rPr lang="en-US" altLang="ko-KR" sz="12800" b="1" dirty="0">
                <a:solidFill>
                  <a:schemeClr val="accent1"/>
                </a:solidFill>
                <a:latin typeface="Arial" pitchFamily="34" charset="0"/>
                <a:cs typeface="Arial" pitchFamily="34" charset="0"/>
              </a:rPr>
              <a:t>“</a:t>
            </a:r>
            <a:endParaRPr lang="ko-KR" altLang="en-US" sz="12800" b="1" dirty="0">
              <a:solidFill>
                <a:schemeClr val="accent1"/>
              </a:solidFill>
              <a:latin typeface="Arial" pitchFamily="34" charset="0"/>
              <a:cs typeface="Arial" pitchFamily="34" charset="0"/>
            </a:endParaRPr>
          </a:p>
        </p:txBody>
      </p:sp>
      <p:sp>
        <p:nvSpPr>
          <p:cNvPr id="8" name="TextBox 7"/>
          <p:cNvSpPr txBox="1"/>
          <p:nvPr/>
        </p:nvSpPr>
        <p:spPr>
          <a:xfrm>
            <a:off x="5004578" y="5521425"/>
            <a:ext cx="2208245" cy="379656"/>
          </a:xfrm>
          <a:prstGeom prst="rect">
            <a:avLst/>
          </a:prstGeom>
          <a:noFill/>
        </p:spPr>
        <p:txBody>
          <a:bodyPr wrap="square" rtlCol="0">
            <a:spAutoFit/>
          </a:bodyPr>
          <a:lstStyle/>
          <a:p>
            <a:pPr algn="ctr"/>
            <a:r>
              <a:rPr lang="en-US" altLang="ko-KR" sz="1867" b="1" dirty="0">
                <a:solidFill>
                  <a:schemeClr val="accent2"/>
                </a:solidFill>
                <a:cs typeface="Arial" pitchFamily="34" charset="0"/>
              </a:rPr>
              <a:t>by Steve Jobs</a:t>
            </a:r>
            <a:endParaRPr lang="ko-KR" altLang="en-US" sz="1867" b="1" dirty="0">
              <a:solidFill>
                <a:schemeClr val="accent2"/>
              </a:solidFill>
              <a:cs typeface="Arial" pitchFamily="34" charset="0"/>
            </a:endParaRPr>
          </a:p>
        </p:txBody>
      </p:sp>
      <p:sp>
        <p:nvSpPr>
          <p:cNvPr id="9" name="TextBox 8"/>
          <p:cNvSpPr txBox="1"/>
          <p:nvPr/>
        </p:nvSpPr>
        <p:spPr>
          <a:xfrm>
            <a:off x="4702654" y="5925277"/>
            <a:ext cx="3181890" cy="379656"/>
          </a:xfrm>
          <a:prstGeom prst="rect">
            <a:avLst/>
          </a:prstGeom>
          <a:noFill/>
        </p:spPr>
        <p:txBody>
          <a:bodyPr wrap="square" rtlCol="0">
            <a:spAutoFit/>
          </a:bodyPr>
          <a:lstStyle/>
          <a:p>
            <a:pPr algn="ctr"/>
            <a:r>
              <a:rPr lang="en-US" altLang="ko-KR" sz="1867" b="1" dirty="0">
                <a:solidFill>
                  <a:schemeClr val="bg1"/>
                </a:solidFill>
                <a:cs typeface="Arial" pitchFamily="34" charset="0"/>
              </a:rPr>
              <a:t>co-founder of Apple Inc.</a:t>
            </a:r>
            <a:endParaRPr lang="ko-KR" altLang="en-US" sz="1867" b="1" dirty="0">
              <a:solidFill>
                <a:schemeClr val="bg1"/>
              </a:solidFill>
              <a:cs typeface="Arial" pitchFamily="34" charset="0"/>
            </a:endParaRPr>
          </a:p>
        </p:txBody>
      </p:sp>
      <p:sp>
        <p:nvSpPr>
          <p:cNvPr id="4" name="Rectangle 1">
            <a:extLst>
              <a:ext uri="{FF2B5EF4-FFF2-40B4-BE49-F238E27FC236}">
                <a16:creationId xmlns:a16="http://schemas.microsoft.com/office/drawing/2014/main" id="{2D6BBC27-FDAF-A485-7D9A-1035666CDFB5}"/>
              </a:ext>
            </a:extLst>
          </p:cNvPr>
          <p:cNvSpPr>
            <a:spLocks noChangeArrowheads="1"/>
          </p:cNvSpPr>
          <p:nvPr/>
        </p:nvSpPr>
        <p:spPr bwMode="auto">
          <a:xfrm>
            <a:off x="0" y="0"/>
            <a:ext cx="12192000" cy="0"/>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Söhne"/>
              </a:rPr>
              <a:t>Your work is going to fill a large part of your life, and the only way to be truly satisfied is to do what you believe is great work. And the only way to do great work is to love what you do. If you haven't found it yet, keep looking. Don't settle.</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5B662264-37DC-18CB-BD2E-E2825A0D7334}"/>
              </a:ext>
            </a:extLst>
          </p:cNvPr>
          <p:cNvSpPr>
            <a:spLocks noGrp="1"/>
          </p:cNvSpPr>
          <p:nvPr>
            <p:ph type="body" sz="quarter" idx="10"/>
          </p:nvPr>
        </p:nvSpPr>
        <p:spPr/>
        <p:txBody>
          <a:bodyPr>
            <a:normAutofit lnSpcReduction="10000"/>
          </a:bodyPr>
          <a:lstStyle/>
          <a:p>
            <a:r>
              <a:rPr lang="en-US" dirty="0"/>
              <a:t>My favorite quote</a:t>
            </a:r>
          </a:p>
        </p:txBody>
      </p:sp>
    </p:spTree>
    <p:extLst>
      <p:ext uri="{BB962C8B-B14F-4D97-AF65-F5344CB8AC3E}">
        <p14:creationId xmlns:p14="http://schemas.microsoft.com/office/powerpoint/2010/main" val="1766728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Describe the project</a:t>
            </a:r>
          </a:p>
        </p:txBody>
      </p:sp>
    </p:spTree>
    <p:extLst>
      <p:ext uri="{BB962C8B-B14F-4D97-AF65-F5344CB8AC3E}">
        <p14:creationId xmlns:p14="http://schemas.microsoft.com/office/powerpoint/2010/main" val="3101234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screenshot of a social media page&#10;&#10;Description automatically generated">
            <a:extLst>
              <a:ext uri="{FF2B5EF4-FFF2-40B4-BE49-F238E27FC236}">
                <a16:creationId xmlns:a16="http://schemas.microsoft.com/office/drawing/2014/main" id="{185BAF5E-7D3F-09B2-C6D1-E28290DFA95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5875" r="15875"/>
          <a:stretch>
            <a:fillRect/>
          </a:stretch>
        </p:blipFill>
        <p:spPr/>
      </p:pic>
      <p:sp>
        <p:nvSpPr>
          <p:cNvPr id="2" name="Text Placeholder 1"/>
          <p:cNvSpPr>
            <a:spLocks noGrp="1"/>
          </p:cNvSpPr>
          <p:nvPr>
            <p:ph type="body" sz="quarter" idx="10"/>
          </p:nvPr>
        </p:nvSpPr>
        <p:spPr/>
        <p:txBody>
          <a:bodyPr/>
          <a:lstStyle/>
          <a:p>
            <a:r>
              <a:rPr lang="en-US" altLang="ko-KR" dirty="0"/>
              <a:t>Bow Social</a:t>
            </a:r>
            <a:endParaRPr lang="ko-KR" altLang="en-US" dirty="0"/>
          </a:p>
        </p:txBody>
      </p:sp>
      <p:sp>
        <p:nvSpPr>
          <p:cNvPr id="3" name="Text Placeholder 2"/>
          <p:cNvSpPr>
            <a:spLocks noGrp="1"/>
          </p:cNvSpPr>
          <p:nvPr>
            <p:ph type="body" sz="quarter" idx="11"/>
          </p:nvPr>
        </p:nvSpPr>
        <p:spPr/>
        <p:txBody>
          <a:bodyPr/>
          <a:lstStyle/>
          <a:p>
            <a:r>
              <a:rPr lang="en-US" altLang="ko-KR" sz="1867" b="1" dirty="0">
                <a:solidFill>
                  <a:schemeClr val="tx1">
                    <a:lumMod val="75000"/>
                    <a:lumOff val="25000"/>
                  </a:schemeClr>
                </a:solidFill>
                <a:cs typeface="Arial" pitchFamily="34" charset="0"/>
              </a:rPr>
              <a:t>Describe the project</a:t>
            </a:r>
            <a:endParaRPr lang="ko-KR" altLang="en-US" sz="1867" b="1" dirty="0">
              <a:solidFill>
                <a:schemeClr val="tx1">
                  <a:lumMod val="75000"/>
                  <a:lumOff val="25000"/>
                </a:schemeClr>
              </a:solidFill>
              <a:cs typeface="Arial" pitchFamily="34" charset="0"/>
            </a:endParaRPr>
          </a:p>
        </p:txBody>
      </p:sp>
      <p:sp>
        <p:nvSpPr>
          <p:cNvPr id="5" name="Oval 4"/>
          <p:cNvSpPr/>
          <p:nvPr/>
        </p:nvSpPr>
        <p:spPr>
          <a:xfrm>
            <a:off x="5118675" y="3093394"/>
            <a:ext cx="1632181" cy="1632181"/>
          </a:xfrm>
          <a:prstGeom prst="ellipse">
            <a:avLst/>
          </a:pr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6" name="Block Arc 14"/>
          <p:cNvSpPr/>
          <p:nvPr/>
        </p:nvSpPr>
        <p:spPr>
          <a:xfrm rot="16200000">
            <a:off x="5588837" y="3332761"/>
            <a:ext cx="691860" cy="692315"/>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
        <p:nvSpPr>
          <p:cNvPr id="7" name="TextBox 6"/>
          <p:cNvSpPr txBox="1"/>
          <p:nvPr/>
        </p:nvSpPr>
        <p:spPr>
          <a:xfrm>
            <a:off x="5297894" y="4123985"/>
            <a:ext cx="1273743" cy="276999"/>
          </a:xfrm>
          <a:prstGeom prst="rect">
            <a:avLst/>
          </a:prstGeom>
          <a:noFill/>
        </p:spPr>
        <p:txBody>
          <a:bodyPr wrap="square" rtlCol="0">
            <a:spAutoFit/>
          </a:bodyPr>
          <a:lstStyle/>
          <a:p>
            <a:pPr algn="ctr"/>
            <a:r>
              <a:rPr lang="en-US" altLang="ko-KR" sz="1200" i="1" dirty="0">
                <a:solidFill>
                  <a:schemeClr val="bg1"/>
                </a:solidFill>
                <a:latin typeface="Arial" pitchFamily="34" charset="0"/>
                <a:cs typeface="Arial" pitchFamily="34" charset="0"/>
              </a:rPr>
              <a:t>BowSocial.com</a:t>
            </a:r>
            <a:endParaRPr lang="ko-KR" altLang="en-US" sz="1200" i="1" dirty="0">
              <a:solidFill>
                <a:schemeClr val="bg1"/>
              </a:solidFill>
              <a:latin typeface="Arial" pitchFamily="34" charset="0"/>
              <a:cs typeface="Arial" pitchFamily="34" charset="0"/>
            </a:endParaRPr>
          </a:p>
        </p:txBody>
      </p:sp>
      <p:sp>
        <p:nvSpPr>
          <p:cNvPr id="11" name="TextBox 10"/>
          <p:cNvSpPr txBox="1"/>
          <p:nvPr/>
        </p:nvSpPr>
        <p:spPr>
          <a:xfrm>
            <a:off x="623392" y="1710409"/>
            <a:ext cx="4674502" cy="1938992"/>
          </a:xfrm>
          <a:prstGeom prst="rect">
            <a:avLst/>
          </a:prstGeom>
          <a:noFill/>
        </p:spPr>
        <p:txBody>
          <a:bodyPr wrap="square" rtlCol="0">
            <a:spAutoFit/>
          </a:bodyPr>
          <a:lstStyle/>
          <a:p>
            <a:r>
              <a:rPr lang="en-US" altLang="ko-KR" sz="2400" b="1" dirty="0">
                <a:solidFill>
                  <a:schemeClr val="accent1"/>
                </a:solidFill>
                <a:cs typeface="Arial" pitchFamily="34" charset="0"/>
              </a:rPr>
              <a:t>It is a social networking site. for interaction between friends, publishing events and diaries, and getting to know new people</a:t>
            </a:r>
            <a:endParaRPr lang="en-US" altLang="ko-KR" sz="2400" dirty="0">
              <a:solidFill>
                <a:schemeClr val="tx1">
                  <a:lumMod val="75000"/>
                  <a:lumOff val="25000"/>
                </a:schemeClr>
              </a:solidFill>
              <a:cs typeface="Arial" pitchFamily="34" charset="0"/>
            </a:endParaRPr>
          </a:p>
        </p:txBody>
      </p:sp>
      <p:sp>
        <p:nvSpPr>
          <p:cNvPr id="12" name="TextBox 11"/>
          <p:cNvSpPr txBox="1"/>
          <p:nvPr/>
        </p:nvSpPr>
        <p:spPr>
          <a:xfrm>
            <a:off x="815414" y="4620141"/>
            <a:ext cx="3648405" cy="923330"/>
          </a:xfrm>
          <a:prstGeom prst="rect">
            <a:avLst/>
          </a:prstGeom>
          <a:noFill/>
        </p:spPr>
        <p:txBody>
          <a:bodyPr wrap="square" rtlCol="0">
            <a:spAutoFit/>
          </a:bodyPr>
          <a:lstStyle/>
          <a:p>
            <a:r>
              <a:rPr lang="en-US" altLang="ko-KR" dirty="0">
                <a:solidFill>
                  <a:schemeClr val="tx1">
                    <a:lumMod val="75000"/>
                    <a:lumOff val="25000"/>
                  </a:schemeClr>
                </a:solidFill>
                <a:cs typeface="Arial" pitchFamily="34" charset="0"/>
              </a:rPr>
              <a:t>You can publish and interact with friends by liking, commenting, and adding friends</a:t>
            </a:r>
          </a:p>
        </p:txBody>
      </p:sp>
    </p:spTree>
    <p:extLst>
      <p:ext uri="{BB962C8B-B14F-4D97-AF65-F5344CB8AC3E}">
        <p14:creationId xmlns:p14="http://schemas.microsoft.com/office/powerpoint/2010/main" val="2311712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The most important packages used in the project</a:t>
            </a:r>
          </a:p>
        </p:txBody>
      </p:sp>
    </p:spTree>
    <p:extLst>
      <p:ext uri="{BB962C8B-B14F-4D97-AF65-F5344CB8AC3E}">
        <p14:creationId xmlns:p14="http://schemas.microsoft.com/office/powerpoint/2010/main" val="673274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800" b="1" dirty="0">
                <a:solidFill>
                  <a:schemeClr val="tx1">
                    <a:lumMod val="75000"/>
                    <a:lumOff val="25000"/>
                  </a:schemeClr>
                </a:solidFill>
                <a:cs typeface="Arial" pitchFamily="34" charset="0"/>
              </a:rPr>
              <a:t>Packages used in the project</a:t>
            </a:r>
            <a:endParaRPr lang="ko-KR" altLang="en-US" sz="4800" b="1" dirty="0">
              <a:solidFill>
                <a:schemeClr val="tx1">
                  <a:lumMod val="75000"/>
                  <a:lumOff val="25000"/>
                </a:schemeClr>
              </a:solidFill>
              <a:cs typeface="Arial" pitchFamily="34" charset="0"/>
            </a:endParaRPr>
          </a:p>
        </p:txBody>
      </p:sp>
      <p:sp>
        <p:nvSpPr>
          <p:cNvPr id="3" name="Text Placeholder 2"/>
          <p:cNvSpPr>
            <a:spLocks noGrp="1"/>
          </p:cNvSpPr>
          <p:nvPr>
            <p:ph type="body" sz="quarter" idx="11"/>
          </p:nvPr>
        </p:nvSpPr>
        <p:spPr/>
        <p:txBody>
          <a:bodyPr/>
          <a:lstStyle/>
          <a:p>
            <a:pPr lvl="0"/>
            <a:r>
              <a:rPr lang="en-US" altLang="ko-KR" dirty="0"/>
              <a:t>Server Side</a:t>
            </a:r>
          </a:p>
        </p:txBody>
      </p:sp>
      <p:sp>
        <p:nvSpPr>
          <p:cNvPr id="6" name="Freeform 5"/>
          <p:cNvSpPr/>
          <p:nvPr/>
        </p:nvSpPr>
        <p:spPr>
          <a:xfrm>
            <a:off x="5414966" y="160479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7" name="Freeform 6"/>
          <p:cNvSpPr/>
          <p:nvPr/>
        </p:nvSpPr>
        <p:spPr>
          <a:xfrm rot="2160000">
            <a:off x="6694566" y="2620180"/>
            <a:ext cx="352357" cy="445861"/>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110371" rIns="130836" bIns="110369"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8" name="Freeform 7"/>
          <p:cNvSpPr/>
          <p:nvPr/>
        </p:nvSpPr>
        <p:spPr>
          <a:xfrm>
            <a:off x="7021590" y="277207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9" name="Freeform 8"/>
          <p:cNvSpPr/>
          <p:nvPr/>
        </p:nvSpPr>
        <p:spPr>
          <a:xfrm rot="17280000">
            <a:off x="7202190" y="4144549"/>
            <a:ext cx="352357"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6" tIns="110371" rIns="0"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0" name="Freeform 9"/>
          <p:cNvSpPr/>
          <p:nvPr/>
        </p:nvSpPr>
        <p:spPr>
          <a:xfrm>
            <a:off x="6407914" y="4660779"/>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1" name="Freeform 10"/>
          <p:cNvSpPr/>
          <p:nvPr/>
        </p:nvSpPr>
        <p:spPr>
          <a:xfrm>
            <a:off x="5909294" y="5098382"/>
            <a:ext cx="352359"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7" tIns="110372" rIns="1"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2" name="Freeform 11"/>
          <p:cNvSpPr/>
          <p:nvPr/>
        </p:nvSpPr>
        <p:spPr>
          <a:xfrm>
            <a:off x="4422016" y="4660779"/>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3" name="Freeform 12"/>
          <p:cNvSpPr/>
          <p:nvPr/>
        </p:nvSpPr>
        <p:spPr>
          <a:xfrm rot="4320000">
            <a:off x="4602617" y="4163517"/>
            <a:ext cx="352359"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7" tIns="110371" rIns="0"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4" name="Freeform 13"/>
          <p:cNvSpPr/>
          <p:nvPr/>
        </p:nvSpPr>
        <p:spPr>
          <a:xfrm>
            <a:off x="3808340" y="277207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5" name="Freeform 14"/>
          <p:cNvSpPr/>
          <p:nvPr/>
        </p:nvSpPr>
        <p:spPr>
          <a:xfrm rot="19440000">
            <a:off x="5087942" y="2631903"/>
            <a:ext cx="352357" cy="445861"/>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110369" rIns="130837"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7" name="Freeform 16"/>
          <p:cNvSpPr/>
          <p:nvPr/>
        </p:nvSpPr>
        <p:spPr>
          <a:xfrm>
            <a:off x="5414966" y="3259542"/>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8" name="Rectangle 9"/>
          <p:cNvSpPr/>
          <p:nvPr/>
        </p:nvSpPr>
        <p:spPr>
          <a:xfrm flipH="1">
            <a:off x="4269914" y="3231256"/>
            <a:ext cx="430207" cy="40271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9" name="Rectangle 16"/>
          <p:cNvSpPr/>
          <p:nvPr/>
        </p:nvSpPr>
        <p:spPr>
          <a:xfrm rot="18900000" flipH="1">
            <a:off x="6948940" y="5067009"/>
            <a:ext cx="325931" cy="584332"/>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0" name="Parallelogram 15"/>
          <p:cNvSpPr/>
          <p:nvPr/>
        </p:nvSpPr>
        <p:spPr>
          <a:xfrm rot="5400000" flipH="1">
            <a:off x="5848970" y="2009328"/>
            <a:ext cx="473004" cy="512009"/>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1" name="Round Same Side Corner Rectangle 6"/>
          <p:cNvSpPr>
            <a:spLocks noChangeAspect="1"/>
          </p:cNvSpPr>
          <p:nvPr/>
        </p:nvSpPr>
        <p:spPr>
          <a:xfrm rot="18900000" flipH="1">
            <a:off x="5083568" y="5130053"/>
            <a:ext cx="145925" cy="585033"/>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2" name="Oval 21"/>
          <p:cNvSpPr>
            <a:spLocks noChangeAspect="1"/>
          </p:cNvSpPr>
          <p:nvPr/>
        </p:nvSpPr>
        <p:spPr>
          <a:xfrm>
            <a:off x="7458763" y="3160136"/>
            <a:ext cx="540439" cy="544952"/>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nvGrpSpPr>
          <p:cNvPr id="23" name="Group 22"/>
          <p:cNvGrpSpPr/>
          <p:nvPr/>
        </p:nvGrpSpPr>
        <p:grpSpPr>
          <a:xfrm>
            <a:off x="623393" y="2730317"/>
            <a:ext cx="3097945" cy="1889807"/>
            <a:chOff x="803640" y="3362835"/>
            <a:chExt cx="2059657" cy="1417355"/>
          </a:xfrm>
        </p:grpSpPr>
        <p:sp>
          <p:nvSpPr>
            <p:cNvPr id="24" name="TextBox 23"/>
            <p:cNvSpPr txBox="1"/>
            <p:nvPr/>
          </p:nvSpPr>
          <p:spPr>
            <a:xfrm>
              <a:off x="803640" y="3579862"/>
              <a:ext cx="2059657" cy="1200328"/>
            </a:xfrm>
            <a:prstGeom prst="rect">
              <a:avLst/>
            </a:prstGeom>
            <a:noFill/>
          </p:spPr>
          <p:txBody>
            <a:bodyPr wrap="square" rtlCol="0">
              <a:spAutoFit/>
            </a:bodyPr>
            <a:lstStyle/>
            <a:p>
              <a:pPr algn="r"/>
              <a:r>
                <a:rPr lang="en-US" altLang="ko-KR" sz="1400" dirty="0">
                  <a:solidFill>
                    <a:schemeClr val="tx1">
                      <a:lumMod val="75000"/>
                      <a:lumOff val="25000"/>
                    </a:schemeClr>
                  </a:solidFill>
                  <a:cs typeface="Arial" pitchFamily="34" charset="0"/>
                </a:rPr>
                <a:t> is an Object Data Modeling (ODM) library for MongoDB and Node.js. It provides an abstraction layer over MongoDB, making it easier to work with MongoDB databases by defining schemas and models for data.</a:t>
              </a:r>
              <a:endParaRPr lang="ko-KR" altLang="en-US" sz="1400" dirty="0">
                <a:solidFill>
                  <a:schemeClr val="tx1">
                    <a:lumMod val="75000"/>
                    <a:lumOff val="25000"/>
                  </a:schemeClr>
                </a:solidFill>
                <a:cs typeface="Arial" pitchFamily="34" charset="0"/>
              </a:endParaRPr>
            </a:p>
          </p:txBody>
        </p:sp>
        <p:sp>
          <p:nvSpPr>
            <p:cNvPr id="25" name="TextBox 24"/>
            <p:cNvSpPr txBox="1"/>
            <p:nvPr/>
          </p:nvSpPr>
          <p:spPr>
            <a:xfrm>
              <a:off x="803640" y="3362835"/>
              <a:ext cx="2059657" cy="253915"/>
            </a:xfrm>
            <a:prstGeom prst="rect">
              <a:avLst/>
            </a:prstGeom>
            <a:noFill/>
          </p:spPr>
          <p:txBody>
            <a:bodyPr wrap="square" rtlCol="0">
              <a:spAutoFit/>
            </a:bodyPr>
            <a:lstStyle/>
            <a:p>
              <a:pPr algn="r"/>
              <a:r>
                <a:rPr lang="en-US" altLang="ko-KR" sz="1600" b="1" dirty="0">
                  <a:solidFill>
                    <a:schemeClr val="tx1">
                      <a:lumMod val="75000"/>
                      <a:lumOff val="25000"/>
                    </a:schemeClr>
                  </a:solidFill>
                  <a:cs typeface="Arial" pitchFamily="34" charset="0"/>
                </a:rPr>
                <a:t>mongoose</a:t>
              </a:r>
              <a:endParaRPr lang="ko-KR" altLang="en-US" sz="1600" b="1" dirty="0">
                <a:solidFill>
                  <a:schemeClr val="tx1">
                    <a:lumMod val="75000"/>
                    <a:lumOff val="25000"/>
                  </a:schemeClr>
                </a:solidFill>
                <a:cs typeface="Arial" pitchFamily="34" charset="0"/>
              </a:endParaRPr>
            </a:p>
          </p:txBody>
        </p:sp>
      </p:grpSp>
      <p:grpSp>
        <p:nvGrpSpPr>
          <p:cNvPr id="26" name="Group 25"/>
          <p:cNvGrpSpPr/>
          <p:nvPr/>
        </p:nvGrpSpPr>
        <p:grpSpPr>
          <a:xfrm>
            <a:off x="7062765" y="1784311"/>
            <a:ext cx="4505843" cy="1028033"/>
            <a:chOff x="803640" y="3362835"/>
            <a:chExt cx="2059657" cy="771025"/>
          </a:xfrm>
        </p:grpSpPr>
        <p:sp>
          <p:nvSpPr>
            <p:cNvPr id="27" name="TextBox 26"/>
            <p:cNvSpPr txBox="1"/>
            <p:nvPr/>
          </p:nvSpPr>
          <p:spPr>
            <a:xfrm>
              <a:off x="803640" y="3579862"/>
              <a:ext cx="2059657" cy="553998"/>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Express.js is a popular web application framework for Node.js. It simplifies the process of building robust and scalable web applications and APIs</a:t>
              </a:r>
              <a:endParaRPr lang="ko-KR" altLang="en-US" sz="1400" dirty="0">
                <a:solidFill>
                  <a:schemeClr val="tx1">
                    <a:lumMod val="75000"/>
                    <a:lumOff val="25000"/>
                  </a:schemeClr>
                </a:solidFill>
                <a:cs typeface="Arial" pitchFamily="34" charset="0"/>
              </a:endParaRPr>
            </a:p>
          </p:txBody>
        </p:sp>
        <p:sp>
          <p:nvSpPr>
            <p:cNvPr id="28" name="TextBox 27"/>
            <p:cNvSpPr txBox="1"/>
            <p:nvPr/>
          </p:nvSpPr>
          <p:spPr>
            <a:xfrm>
              <a:off x="803640" y="3362835"/>
              <a:ext cx="2059657" cy="253916"/>
            </a:xfrm>
            <a:prstGeom prst="rect">
              <a:avLst/>
            </a:prstGeom>
            <a:noFill/>
          </p:spPr>
          <p:txBody>
            <a:bodyPr wrap="square" rtlCol="0">
              <a:spAutoFit/>
            </a:bodyPr>
            <a:lstStyle/>
            <a:p>
              <a:r>
                <a:rPr lang="en-US" altLang="ko-KR" sz="1600" b="1" dirty="0">
                  <a:solidFill>
                    <a:schemeClr val="tx1">
                      <a:lumMod val="75000"/>
                      <a:lumOff val="25000"/>
                    </a:schemeClr>
                  </a:solidFill>
                  <a:cs typeface="Arial" pitchFamily="34" charset="0"/>
                </a:rPr>
                <a:t>express</a:t>
              </a:r>
              <a:endParaRPr lang="ko-KR" altLang="en-US" sz="1600" b="1" dirty="0">
                <a:solidFill>
                  <a:schemeClr val="tx1">
                    <a:lumMod val="75000"/>
                    <a:lumOff val="25000"/>
                  </a:schemeClr>
                </a:solidFill>
                <a:cs typeface="Arial" pitchFamily="34" charset="0"/>
              </a:endParaRPr>
            </a:p>
          </p:txBody>
        </p:sp>
      </p:grpSp>
      <p:grpSp>
        <p:nvGrpSpPr>
          <p:cNvPr id="29" name="Group 28"/>
          <p:cNvGrpSpPr/>
          <p:nvPr/>
        </p:nvGrpSpPr>
        <p:grpSpPr>
          <a:xfrm>
            <a:off x="8498906" y="2843110"/>
            <a:ext cx="3097945" cy="1366587"/>
            <a:chOff x="803640" y="3362835"/>
            <a:chExt cx="2059657" cy="1024940"/>
          </a:xfrm>
        </p:grpSpPr>
        <p:sp>
          <p:nvSpPr>
            <p:cNvPr id="30" name="TextBox 29"/>
            <p:cNvSpPr txBox="1"/>
            <p:nvPr/>
          </p:nvSpPr>
          <p:spPr>
            <a:xfrm>
              <a:off x="803640" y="3579862"/>
              <a:ext cx="2059657" cy="807913"/>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JWTs are used for secure authentication and data exchange between parties in a compact and self-contained way</a:t>
              </a:r>
              <a:endParaRPr lang="ko-KR" altLang="en-US" sz="1600" dirty="0">
                <a:solidFill>
                  <a:schemeClr val="tx1">
                    <a:lumMod val="75000"/>
                    <a:lumOff val="25000"/>
                  </a:schemeClr>
                </a:solidFill>
                <a:cs typeface="Arial" pitchFamily="34" charset="0"/>
              </a:endParaRPr>
            </a:p>
          </p:txBody>
        </p:sp>
        <p:sp>
          <p:nvSpPr>
            <p:cNvPr id="31" name="TextBox 30"/>
            <p:cNvSpPr txBox="1"/>
            <p:nvPr/>
          </p:nvSpPr>
          <p:spPr>
            <a:xfrm>
              <a:off x="803640" y="3362835"/>
              <a:ext cx="2059657" cy="253915"/>
            </a:xfrm>
            <a:prstGeom prst="rect">
              <a:avLst/>
            </a:prstGeom>
            <a:noFill/>
          </p:spPr>
          <p:txBody>
            <a:bodyPr wrap="square" rtlCol="0">
              <a:spAutoFit/>
            </a:bodyPr>
            <a:lstStyle/>
            <a:p>
              <a:r>
                <a:rPr lang="en-US" altLang="ko-KR" sz="1600" b="1" dirty="0" err="1">
                  <a:solidFill>
                    <a:schemeClr val="tx1">
                      <a:lumMod val="75000"/>
                      <a:lumOff val="25000"/>
                    </a:schemeClr>
                  </a:solidFill>
                  <a:cs typeface="Arial" pitchFamily="34" charset="0"/>
                </a:rPr>
                <a:t>jsonwebtoken</a:t>
              </a:r>
              <a:endParaRPr lang="ko-KR" altLang="en-US" sz="1600" b="1" dirty="0">
                <a:solidFill>
                  <a:schemeClr val="tx1">
                    <a:lumMod val="75000"/>
                    <a:lumOff val="25000"/>
                  </a:schemeClr>
                </a:solidFill>
                <a:cs typeface="Arial" pitchFamily="34" charset="0"/>
              </a:endParaRPr>
            </a:p>
          </p:txBody>
        </p:sp>
      </p:grpSp>
      <p:grpSp>
        <p:nvGrpSpPr>
          <p:cNvPr id="32" name="Group 31"/>
          <p:cNvGrpSpPr/>
          <p:nvPr/>
        </p:nvGrpSpPr>
        <p:grpSpPr>
          <a:xfrm>
            <a:off x="7824193" y="4658198"/>
            <a:ext cx="3097945" cy="1612808"/>
            <a:chOff x="803640" y="3362835"/>
            <a:chExt cx="2059657" cy="1209606"/>
          </a:xfrm>
        </p:grpSpPr>
        <p:sp>
          <p:nvSpPr>
            <p:cNvPr id="33" name="TextBox 32"/>
            <p:cNvSpPr txBox="1"/>
            <p:nvPr/>
          </p:nvSpPr>
          <p:spPr>
            <a:xfrm>
              <a:off x="803640" y="3579862"/>
              <a:ext cx="2059657" cy="992579"/>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is a library used for hashing and salting passwords. It's essential for securely storing passwords in databases. a one-way hashing algorithm</a:t>
              </a:r>
              <a:endParaRPr lang="ko-KR" altLang="en-US" sz="1600" dirty="0">
                <a:solidFill>
                  <a:schemeClr val="tx1">
                    <a:lumMod val="75000"/>
                    <a:lumOff val="25000"/>
                  </a:schemeClr>
                </a:solidFill>
                <a:cs typeface="Arial" pitchFamily="34" charset="0"/>
              </a:endParaRPr>
            </a:p>
          </p:txBody>
        </p:sp>
        <p:sp>
          <p:nvSpPr>
            <p:cNvPr id="34" name="TextBox 33"/>
            <p:cNvSpPr txBox="1"/>
            <p:nvPr/>
          </p:nvSpPr>
          <p:spPr>
            <a:xfrm>
              <a:off x="803640" y="3362835"/>
              <a:ext cx="2059657" cy="253915"/>
            </a:xfrm>
            <a:prstGeom prst="rect">
              <a:avLst/>
            </a:prstGeom>
            <a:noFill/>
          </p:spPr>
          <p:txBody>
            <a:bodyPr wrap="square" rtlCol="0">
              <a:spAutoFit/>
            </a:bodyPr>
            <a:lstStyle/>
            <a:p>
              <a:r>
                <a:rPr lang="en-US" altLang="ko-KR" sz="1600" b="1" dirty="0" err="1">
                  <a:solidFill>
                    <a:schemeClr val="tx1">
                      <a:lumMod val="75000"/>
                      <a:lumOff val="25000"/>
                    </a:schemeClr>
                  </a:solidFill>
                  <a:cs typeface="Arial" pitchFamily="34" charset="0"/>
                </a:rPr>
                <a:t>bcryptjs</a:t>
              </a:r>
              <a:endParaRPr lang="ko-KR" altLang="en-US" sz="1600" b="1" dirty="0">
                <a:solidFill>
                  <a:schemeClr val="tx1">
                    <a:lumMod val="75000"/>
                    <a:lumOff val="25000"/>
                  </a:schemeClr>
                </a:solidFill>
                <a:cs typeface="Arial" pitchFamily="34" charset="0"/>
              </a:endParaRPr>
            </a:p>
          </p:txBody>
        </p:sp>
      </p:grpSp>
      <p:grpSp>
        <p:nvGrpSpPr>
          <p:cNvPr id="35" name="Group 34"/>
          <p:cNvGrpSpPr/>
          <p:nvPr/>
        </p:nvGrpSpPr>
        <p:grpSpPr>
          <a:xfrm>
            <a:off x="1188856" y="4620337"/>
            <a:ext cx="3097945" cy="2105251"/>
            <a:chOff x="803640" y="3362835"/>
            <a:chExt cx="2059657" cy="1578938"/>
          </a:xfrm>
        </p:grpSpPr>
        <p:sp>
          <p:nvSpPr>
            <p:cNvPr id="36" name="TextBox 35"/>
            <p:cNvSpPr txBox="1"/>
            <p:nvPr/>
          </p:nvSpPr>
          <p:spPr>
            <a:xfrm>
              <a:off x="803640" y="3579862"/>
              <a:ext cx="2059657" cy="1361911"/>
            </a:xfrm>
            <a:prstGeom prst="rect">
              <a:avLst/>
            </a:prstGeom>
            <a:noFill/>
          </p:spPr>
          <p:txBody>
            <a:bodyPr wrap="square" rtlCol="0">
              <a:spAutoFit/>
            </a:bodyPr>
            <a:lstStyle/>
            <a:p>
              <a:pPr algn="r"/>
              <a:r>
                <a:rPr lang="en-US" altLang="ko-KR" sz="1600" dirty="0">
                  <a:solidFill>
                    <a:schemeClr val="tx1">
                      <a:lumMod val="75000"/>
                      <a:lumOff val="25000"/>
                    </a:schemeClr>
                  </a:solidFill>
                  <a:cs typeface="Arial" pitchFamily="34" charset="0"/>
                </a:rPr>
                <a:t>is a popular email sending library for Node.js. It simplifies the process of sending emails from your Node.js application, whether it's for sending notifications, confirmation emails,</a:t>
              </a:r>
              <a:endParaRPr lang="ko-KR" altLang="en-US" sz="1600" dirty="0">
                <a:solidFill>
                  <a:schemeClr val="tx1">
                    <a:lumMod val="75000"/>
                    <a:lumOff val="25000"/>
                  </a:schemeClr>
                </a:solidFill>
                <a:cs typeface="Arial" pitchFamily="34" charset="0"/>
              </a:endParaRPr>
            </a:p>
          </p:txBody>
        </p:sp>
        <p:sp>
          <p:nvSpPr>
            <p:cNvPr id="37" name="TextBox 36"/>
            <p:cNvSpPr txBox="1"/>
            <p:nvPr/>
          </p:nvSpPr>
          <p:spPr>
            <a:xfrm>
              <a:off x="803640" y="3362835"/>
              <a:ext cx="2059657" cy="253915"/>
            </a:xfrm>
            <a:prstGeom prst="rect">
              <a:avLst/>
            </a:prstGeom>
            <a:noFill/>
          </p:spPr>
          <p:txBody>
            <a:bodyPr wrap="square" rtlCol="0">
              <a:spAutoFit/>
            </a:bodyPr>
            <a:lstStyle/>
            <a:p>
              <a:pPr algn="r"/>
              <a:r>
                <a:rPr lang="en-US" altLang="ko-KR" sz="1600" b="1" dirty="0" err="1">
                  <a:solidFill>
                    <a:schemeClr val="tx1">
                      <a:lumMod val="75000"/>
                      <a:lumOff val="25000"/>
                    </a:schemeClr>
                  </a:solidFill>
                  <a:cs typeface="Arial" pitchFamily="34" charset="0"/>
                </a:rPr>
                <a:t>nodemailer</a:t>
              </a:r>
              <a:endParaRPr lang="ko-KR" altLang="en-US" sz="1600" b="1" dirty="0">
                <a:solidFill>
                  <a:schemeClr val="tx1">
                    <a:lumMod val="75000"/>
                    <a:lumOff val="25000"/>
                  </a:schemeClr>
                </a:solidFill>
                <a:cs typeface="Arial" pitchFamily="34" charset="0"/>
              </a:endParaRPr>
            </a:p>
          </p:txBody>
        </p:sp>
      </p:grpSp>
      <p:sp>
        <p:nvSpPr>
          <p:cNvPr id="38" name="Block Arc 14"/>
          <p:cNvSpPr/>
          <p:nvPr/>
        </p:nvSpPr>
        <p:spPr>
          <a:xfrm rot="16200000">
            <a:off x="5740173" y="3573927"/>
            <a:ext cx="691860" cy="692315"/>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Tree>
    <p:extLst>
      <p:ext uri="{BB962C8B-B14F-4D97-AF65-F5344CB8AC3E}">
        <p14:creationId xmlns:p14="http://schemas.microsoft.com/office/powerpoint/2010/main" val="2765534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4800" b="1" dirty="0">
                <a:solidFill>
                  <a:schemeClr val="tx1">
                    <a:lumMod val="75000"/>
                    <a:lumOff val="25000"/>
                  </a:schemeClr>
                </a:solidFill>
                <a:cs typeface="Arial" pitchFamily="34" charset="0"/>
              </a:rPr>
              <a:t>Packages used in the project</a:t>
            </a:r>
            <a:endParaRPr lang="ko-KR" altLang="en-US" sz="4800" b="1" dirty="0">
              <a:solidFill>
                <a:schemeClr val="tx1">
                  <a:lumMod val="75000"/>
                  <a:lumOff val="25000"/>
                </a:schemeClr>
              </a:solidFill>
              <a:cs typeface="Arial" pitchFamily="34" charset="0"/>
            </a:endParaRPr>
          </a:p>
        </p:txBody>
      </p:sp>
      <p:sp>
        <p:nvSpPr>
          <p:cNvPr id="3" name="Text Placeholder 2"/>
          <p:cNvSpPr>
            <a:spLocks noGrp="1"/>
          </p:cNvSpPr>
          <p:nvPr>
            <p:ph type="body" sz="quarter" idx="11"/>
          </p:nvPr>
        </p:nvSpPr>
        <p:spPr/>
        <p:txBody>
          <a:bodyPr/>
          <a:lstStyle/>
          <a:p>
            <a:pPr lvl="0"/>
            <a:r>
              <a:rPr lang="en-US" altLang="ko-KR" dirty="0"/>
              <a:t>client side</a:t>
            </a:r>
          </a:p>
        </p:txBody>
      </p:sp>
      <p:sp>
        <p:nvSpPr>
          <p:cNvPr id="6" name="Freeform 5"/>
          <p:cNvSpPr/>
          <p:nvPr/>
        </p:nvSpPr>
        <p:spPr>
          <a:xfrm>
            <a:off x="5414966" y="160479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7" name="Freeform 6"/>
          <p:cNvSpPr/>
          <p:nvPr/>
        </p:nvSpPr>
        <p:spPr>
          <a:xfrm rot="2160000">
            <a:off x="6694566" y="2620180"/>
            <a:ext cx="352357" cy="445861"/>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110371" rIns="130836" bIns="110369"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8" name="Freeform 7"/>
          <p:cNvSpPr/>
          <p:nvPr/>
        </p:nvSpPr>
        <p:spPr>
          <a:xfrm>
            <a:off x="7021590" y="277207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9" name="Freeform 8"/>
          <p:cNvSpPr/>
          <p:nvPr/>
        </p:nvSpPr>
        <p:spPr>
          <a:xfrm rot="17280000">
            <a:off x="7202190" y="4144549"/>
            <a:ext cx="352357"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6" tIns="110371" rIns="0"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0" name="Freeform 9"/>
          <p:cNvSpPr/>
          <p:nvPr/>
        </p:nvSpPr>
        <p:spPr>
          <a:xfrm>
            <a:off x="6407914" y="4660779"/>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1" name="Freeform 10"/>
          <p:cNvSpPr/>
          <p:nvPr/>
        </p:nvSpPr>
        <p:spPr>
          <a:xfrm>
            <a:off x="5909294" y="5098382"/>
            <a:ext cx="352359"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7" tIns="110372" rIns="1"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2" name="Freeform 11"/>
          <p:cNvSpPr/>
          <p:nvPr/>
        </p:nvSpPr>
        <p:spPr>
          <a:xfrm>
            <a:off x="4422016" y="4660779"/>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3" name="Freeform 12"/>
          <p:cNvSpPr/>
          <p:nvPr/>
        </p:nvSpPr>
        <p:spPr>
          <a:xfrm rot="4320000">
            <a:off x="4602617" y="4163517"/>
            <a:ext cx="352359" cy="445863"/>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30837" tIns="110371" rIns="0"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4" name="Freeform 13"/>
          <p:cNvSpPr/>
          <p:nvPr/>
        </p:nvSpPr>
        <p:spPr>
          <a:xfrm>
            <a:off x="3808340" y="2772078"/>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5" name="Freeform 14"/>
          <p:cNvSpPr/>
          <p:nvPr/>
        </p:nvSpPr>
        <p:spPr>
          <a:xfrm rot="19440000">
            <a:off x="5087942" y="2631903"/>
            <a:ext cx="352357" cy="445861"/>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110369" rIns="130837" bIns="110371" numCol="1" spcCol="1270" anchor="ctr" anchorCtr="0">
            <a:noAutofit/>
          </a:bodyPr>
          <a:lstStyle/>
          <a:p>
            <a:pPr algn="ctr" defTabSz="711182" latinLnBrk="1">
              <a:lnSpc>
                <a:spcPct val="90000"/>
              </a:lnSpc>
              <a:spcBef>
                <a:spcPct val="0"/>
              </a:spcBef>
              <a:spcAft>
                <a:spcPct val="35000"/>
              </a:spcAft>
            </a:pPr>
            <a:endParaRPr lang="ko-KR" altLang="en-US" sz="1600"/>
          </a:p>
        </p:txBody>
      </p:sp>
      <p:sp>
        <p:nvSpPr>
          <p:cNvPr id="17" name="Freeform 16"/>
          <p:cNvSpPr/>
          <p:nvPr/>
        </p:nvSpPr>
        <p:spPr>
          <a:xfrm>
            <a:off x="5414966" y="3259542"/>
            <a:ext cx="1321069" cy="1321069"/>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0259" tIns="290259" rIns="290259" bIns="290259" numCol="1" spcCol="1270" anchor="ctr" anchorCtr="0">
            <a:noAutofit/>
          </a:bodyPr>
          <a:lstStyle/>
          <a:p>
            <a:pPr algn="ctr" defTabSz="1777956" latinLnBrk="1">
              <a:lnSpc>
                <a:spcPct val="90000"/>
              </a:lnSpc>
              <a:spcBef>
                <a:spcPct val="0"/>
              </a:spcBef>
              <a:spcAft>
                <a:spcPct val="35000"/>
              </a:spcAft>
            </a:pPr>
            <a:endParaRPr lang="ko-KR" altLang="en-US" sz="4000"/>
          </a:p>
        </p:txBody>
      </p:sp>
      <p:sp>
        <p:nvSpPr>
          <p:cNvPr id="18" name="Rectangle 9"/>
          <p:cNvSpPr/>
          <p:nvPr/>
        </p:nvSpPr>
        <p:spPr>
          <a:xfrm flipH="1">
            <a:off x="4269914" y="3231256"/>
            <a:ext cx="430207" cy="40271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19" name="Rectangle 16"/>
          <p:cNvSpPr/>
          <p:nvPr/>
        </p:nvSpPr>
        <p:spPr>
          <a:xfrm rot="18900000" flipH="1">
            <a:off x="6948940" y="5067009"/>
            <a:ext cx="325931" cy="584332"/>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20" name="Parallelogram 15"/>
          <p:cNvSpPr/>
          <p:nvPr/>
        </p:nvSpPr>
        <p:spPr>
          <a:xfrm rot="5400000" flipH="1">
            <a:off x="5848970" y="2009328"/>
            <a:ext cx="473004" cy="512009"/>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1" name="Round Same Side Corner Rectangle 6"/>
          <p:cNvSpPr>
            <a:spLocks noChangeAspect="1"/>
          </p:cNvSpPr>
          <p:nvPr/>
        </p:nvSpPr>
        <p:spPr>
          <a:xfrm rot="18900000" flipH="1">
            <a:off x="5083568" y="5130053"/>
            <a:ext cx="145925" cy="585033"/>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sp>
        <p:nvSpPr>
          <p:cNvPr id="22" name="Oval 21"/>
          <p:cNvSpPr>
            <a:spLocks noChangeAspect="1"/>
          </p:cNvSpPr>
          <p:nvPr/>
        </p:nvSpPr>
        <p:spPr>
          <a:xfrm>
            <a:off x="7458763" y="3160136"/>
            <a:ext cx="540439" cy="544952"/>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nvGrpSpPr>
          <p:cNvPr id="23" name="Group 22"/>
          <p:cNvGrpSpPr/>
          <p:nvPr/>
        </p:nvGrpSpPr>
        <p:grpSpPr>
          <a:xfrm>
            <a:off x="623393" y="2730317"/>
            <a:ext cx="3097945" cy="1120367"/>
            <a:chOff x="803640" y="3362835"/>
            <a:chExt cx="2059657" cy="840275"/>
          </a:xfrm>
        </p:grpSpPr>
        <p:sp>
          <p:nvSpPr>
            <p:cNvPr id="24" name="TextBox 23"/>
            <p:cNvSpPr txBox="1"/>
            <p:nvPr/>
          </p:nvSpPr>
          <p:spPr>
            <a:xfrm>
              <a:off x="803640" y="3579862"/>
              <a:ext cx="2059657" cy="623248"/>
            </a:xfrm>
            <a:prstGeom prst="rect">
              <a:avLst/>
            </a:prstGeom>
            <a:noFill/>
          </p:spPr>
          <p:txBody>
            <a:bodyPr wrap="square" rtlCol="0">
              <a:spAutoFit/>
            </a:bodyPr>
            <a:lstStyle/>
            <a:p>
              <a:pPr algn="r"/>
              <a:r>
                <a:rPr lang="en-US" altLang="ko-KR" sz="1600" dirty="0">
                  <a:solidFill>
                    <a:schemeClr val="tx1">
                      <a:lumMod val="75000"/>
                      <a:lumOff val="25000"/>
                    </a:schemeClr>
                  </a:solidFill>
                  <a:cs typeface="Arial" pitchFamily="34" charset="0"/>
                </a:rPr>
                <a:t>is a JavaScript library for parsing, formatting, and manipulating dates and times. </a:t>
              </a:r>
              <a:endParaRPr lang="ko-KR" altLang="en-US" sz="1600" dirty="0">
                <a:solidFill>
                  <a:schemeClr val="tx1">
                    <a:lumMod val="75000"/>
                    <a:lumOff val="25000"/>
                  </a:schemeClr>
                </a:solidFill>
                <a:cs typeface="Arial" pitchFamily="34" charset="0"/>
              </a:endParaRPr>
            </a:p>
          </p:txBody>
        </p:sp>
        <p:sp>
          <p:nvSpPr>
            <p:cNvPr id="25" name="TextBox 24"/>
            <p:cNvSpPr txBox="1"/>
            <p:nvPr/>
          </p:nvSpPr>
          <p:spPr>
            <a:xfrm>
              <a:off x="803640" y="3362835"/>
              <a:ext cx="2059657" cy="253915"/>
            </a:xfrm>
            <a:prstGeom prst="rect">
              <a:avLst/>
            </a:prstGeom>
            <a:noFill/>
          </p:spPr>
          <p:txBody>
            <a:bodyPr wrap="square" rtlCol="0">
              <a:spAutoFit/>
            </a:bodyPr>
            <a:lstStyle/>
            <a:p>
              <a:pPr algn="r"/>
              <a:r>
                <a:rPr lang="en-US" altLang="ko-KR" sz="1600" b="1" dirty="0">
                  <a:solidFill>
                    <a:schemeClr val="tx1">
                      <a:lumMod val="75000"/>
                      <a:lumOff val="25000"/>
                    </a:schemeClr>
                  </a:solidFill>
                  <a:cs typeface="Arial" pitchFamily="34" charset="0"/>
                </a:rPr>
                <a:t>moment</a:t>
              </a:r>
              <a:endParaRPr lang="ko-KR" altLang="en-US" sz="1600" b="1" dirty="0">
                <a:solidFill>
                  <a:schemeClr val="tx1">
                    <a:lumMod val="75000"/>
                    <a:lumOff val="25000"/>
                  </a:schemeClr>
                </a:solidFill>
                <a:cs typeface="Arial" pitchFamily="34" charset="0"/>
              </a:endParaRPr>
            </a:p>
          </p:txBody>
        </p:sp>
      </p:grpSp>
      <p:grpSp>
        <p:nvGrpSpPr>
          <p:cNvPr id="26" name="Group 25"/>
          <p:cNvGrpSpPr/>
          <p:nvPr/>
        </p:nvGrpSpPr>
        <p:grpSpPr>
          <a:xfrm>
            <a:off x="7062765" y="1784315"/>
            <a:ext cx="4505843" cy="1028034"/>
            <a:chOff x="803640" y="3362835"/>
            <a:chExt cx="2059657" cy="771025"/>
          </a:xfrm>
        </p:grpSpPr>
        <p:sp>
          <p:nvSpPr>
            <p:cNvPr id="27" name="TextBox 26"/>
            <p:cNvSpPr txBox="1"/>
            <p:nvPr/>
          </p:nvSpPr>
          <p:spPr>
            <a:xfrm>
              <a:off x="803640" y="3579862"/>
              <a:ext cx="2059657" cy="553998"/>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Cloudinary</a:t>
              </a:r>
              <a:r>
                <a:rPr lang="en-US" altLang="ko-KR" sz="1400" dirty="0">
                  <a:solidFill>
                    <a:schemeClr val="tx1">
                      <a:lumMod val="75000"/>
                      <a:lumOff val="25000"/>
                    </a:schemeClr>
                  </a:solidFill>
                  <a:cs typeface="Arial" pitchFamily="34" charset="0"/>
                </a:rPr>
                <a:t> is a cloud-based image and video management service. It offers features like image and video upload, storage</a:t>
              </a:r>
              <a:endParaRPr lang="ko-KR" altLang="en-US" sz="1400" dirty="0">
                <a:solidFill>
                  <a:schemeClr val="tx1">
                    <a:lumMod val="75000"/>
                    <a:lumOff val="25000"/>
                  </a:schemeClr>
                </a:solidFill>
                <a:cs typeface="Arial" pitchFamily="34" charset="0"/>
              </a:endParaRPr>
            </a:p>
          </p:txBody>
        </p:sp>
        <p:sp>
          <p:nvSpPr>
            <p:cNvPr id="28" name="TextBox 27"/>
            <p:cNvSpPr txBox="1"/>
            <p:nvPr/>
          </p:nvSpPr>
          <p:spPr>
            <a:xfrm>
              <a:off x="803640" y="3362835"/>
              <a:ext cx="2059657" cy="253916"/>
            </a:xfrm>
            <a:prstGeom prst="rect">
              <a:avLst/>
            </a:prstGeom>
            <a:noFill/>
          </p:spPr>
          <p:txBody>
            <a:bodyPr wrap="square" rtlCol="0">
              <a:spAutoFit/>
            </a:bodyPr>
            <a:lstStyle/>
            <a:p>
              <a:r>
                <a:rPr lang="en-US" altLang="ko-KR" sz="1600" b="1" dirty="0" err="1">
                  <a:solidFill>
                    <a:schemeClr val="tx1">
                      <a:lumMod val="75000"/>
                      <a:lumOff val="25000"/>
                    </a:schemeClr>
                  </a:solidFill>
                  <a:cs typeface="Arial" pitchFamily="34" charset="0"/>
                </a:rPr>
                <a:t>cloudinary</a:t>
              </a:r>
              <a:endParaRPr lang="ko-KR" altLang="en-US" sz="1600" b="1" dirty="0">
                <a:solidFill>
                  <a:schemeClr val="tx1">
                    <a:lumMod val="75000"/>
                    <a:lumOff val="25000"/>
                  </a:schemeClr>
                </a:solidFill>
                <a:cs typeface="Arial" pitchFamily="34" charset="0"/>
              </a:endParaRPr>
            </a:p>
          </p:txBody>
        </p:sp>
      </p:grpSp>
      <p:grpSp>
        <p:nvGrpSpPr>
          <p:cNvPr id="29" name="Group 28"/>
          <p:cNvGrpSpPr/>
          <p:nvPr/>
        </p:nvGrpSpPr>
        <p:grpSpPr>
          <a:xfrm>
            <a:off x="8491866" y="2730317"/>
            <a:ext cx="3097945" cy="2105251"/>
            <a:chOff x="803640" y="3362835"/>
            <a:chExt cx="2059657" cy="1578938"/>
          </a:xfrm>
        </p:grpSpPr>
        <p:sp>
          <p:nvSpPr>
            <p:cNvPr id="30" name="TextBox 29"/>
            <p:cNvSpPr txBox="1"/>
            <p:nvPr/>
          </p:nvSpPr>
          <p:spPr>
            <a:xfrm>
              <a:off x="803640" y="3579862"/>
              <a:ext cx="2059657" cy="1361911"/>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 </a:t>
              </a:r>
              <a:r>
                <a:rPr lang="en-US" altLang="ko-KR" sz="1600" dirty="0" err="1">
                  <a:solidFill>
                    <a:schemeClr val="tx1">
                      <a:lumMod val="75000"/>
                      <a:lumOff val="25000"/>
                    </a:schemeClr>
                  </a:solidFill>
                  <a:cs typeface="Arial" pitchFamily="34" charset="0"/>
                </a:rPr>
                <a:t>Axios</a:t>
              </a:r>
              <a:r>
                <a:rPr lang="en-US" altLang="ko-KR" sz="1600" dirty="0">
                  <a:solidFill>
                    <a:schemeClr val="tx1">
                      <a:lumMod val="75000"/>
                      <a:lumOff val="25000"/>
                    </a:schemeClr>
                  </a:solidFill>
                  <a:cs typeface="Arial" pitchFamily="34" charset="0"/>
                </a:rPr>
                <a:t> is a popular JavaScript library for making HTTP requests from the browser or Node.js. It provides a simple and elegant way to send asynchronous HTTP requests, handle responses,</a:t>
              </a:r>
              <a:endParaRPr lang="ko-KR" altLang="en-US" sz="1600" dirty="0">
                <a:solidFill>
                  <a:schemeClr val="tx1">
                    <a:lumMod val="75000"/>
                    <a:lumOff val="25000"/>
                  </a:schemeClr>
                </a:solidFill>
                <a:cs typeface="Arial" pitchFamily="34" charset="0"/>
              </a:endParaRPr>
            </a:p>
          </p:txBody>
        </p:sp>
        <p:sp>
          <p:nvSpPr>
            <p:cNvPr id="31" name="TextBox 30"/>
            <p:cNvSpPr txBox="1"/>
            <p:nvPr/>
          </p:nvSpPr>
          <p:spPr>
            <a:xfrm>
              <a:off x="803640" y="3362835"/>
              <a:ext cx="2059657" cy="253915"/>
            </a:xfrm>
            <a:prstGeom prst="rect">
              <a:avLst/>
            </a:prstGeom>
            <a:noFill/>
          </p:spPr>
          <p:txBody>
            <a:bodyPr wrap="square" rtlCol="0">
              <a:spAutoFit/>
            </a:bodyPr>
            <a:lstStyle/>
            <a:p>
              <a:r>
                <a:rPr lang="en-US" altLang="ko-KR" sz="1600" b="1" dirty="0" err="1">
                  <a:solidFill>
                    <a:schemeClr val="tx1">
                      <a:lumMod val="75000"/>
                      <a:lumOff val="25000"/>
                    </a:schemeClr>
                  </a:solidFill>
                  <a:cs typeface="Arial" pitchFamily="34" charset="0"/>
                </a:rPr>
                <a:t>axios</a:t>
              </a:r>
              <a:endParaRPr lang="ko-KR" altLang="en-US" sz="1600" b="1" dirty="0">
                <a:solidFill>
                  <a:schemeClr val="tx1">
                    <a:lumMod val="75000"/>
                    <a:lumOff val="25000"/>
                  </a:schemeClr>
                </a:solidFill>
                <a:cs typeface="Arial" pitchFamily="34" charset="0"/>
              </a:endParaRPr>
            </a:p>
          </p:txBody>
        </p:sp>
      </p:grpSp>
      <p:grpSp>
        <p:nvGrpSpPr>
          <p:cNvPr id="32" name="Group 31"/>
          <p:cNvGrpSpPr/>
          <p:nvPr/>
        </p:nvGrpSpPr>
        <p:grpSpPr>
          <a:xfrm>
            <a:off x="7824193" y="4658200"/>
            <a:ext cx="3097945" cy="1859030"/>
            <a:chOff x="803640" y="3362835"/>
            <a:chExt cx="2059657" cy="1394272"/>
          </a:xfrm>
        </p:grpSpPr>
        <p:sp>
          <p:nvSpPr>
            <p:cNvPr id="33" name="TextBox 32"/>
            <p:cNvSpPr txBox="1"/>
            <p:nvPr/>
          </p:nvSpPr>
          <p:spPr>
            <a:xfrm>
              <a:off x="803640" y="3579862"/>
              <a:ext cx="2059657" cy="1177245"/>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Bootstrap is a widely used front-end framework for building responsive and visually appealing web interfaces. It includes a collection of CSS and JavaScript components,</a:t>
              </a:r>
              <a:endParaRPr lang="ko-KR" altLang="en-US" sz="1600" dirty="0">
                <a:solidFill>
                  <a:schemeClr val="tx1">
                    <a:lumMod val="75000"/>
                    <a:lumOff val="25000"/>
                  </a:schemeClr>
                </a:solidFill>
                <a:cs typeface="Arial" pitchFamily="34" charset="0"/>
              </a:endParaRPr>
            </a:p>
          </p:txBody>
        </p:sp>
        <p:sp>
          <p:nvSpPr>
            <p:cNvPr id="34" name="TextBox 33"/>
            <p:cNvSpPr txBox="1"/>
            <p:nvPr/>
          </p:nvSpPr>
          <p:spPr>
            <a:xfrm>
              <a:off x="803640" y="3362835"/>
              <a:ext cx="2059657" cy="253915"/>
            </a:xfrm>
            <a:prstGeom prst="rect">
              <a:avLst/>
            </a:prstGeom>
            <a:noFill/>
          </p:spPr>
          <p:txBody>
            <a:bodyPr wrap="square" rtlCol="0">
              <a:spAutoFit/>
            </a:bodyPr>
            <a:lstStyle/>
            <a:p>
              <a:r>
                <a:rPr lang="en-US" altLang="ko-KR" sz="1600" b="1" dirty="0">
                  <a:solidFill>
                    <a:schemeClr val="tx1">
                      <a:lumMod val="75000"/>
                      <a:lumOff val="25000"/>
                    </a:schemeClr>
                  </a:solidFill>
                  <a:cs typeface="Arial" pitchFamily="34" charset="0"/>
                </a:rPr>
                <a:t>bootstrap</a:t>
              </a:r>
              <a:endParaRPr lang="ko-KR" altLang="en-US" sz="1600" b="1" dirty="0">
                <a:solidFill>
                  <a:schemeClr val="tx1">
                    <a:lumMod val="75000"/>
                    <a:lumOff val="25000"/>
                  </a:schemeClr>
                </a:solidFill>
                <a:cs typeface="Arial" pitchFamily="34" charset="0"/>
              </a:endParaRPr>
            </a:p>
          </p:txBody>
        </p:sp>
      </p:grpSp>
      <p:grpSp>
        <p:nvGrpSpPr>
          <p:cNvPr id="35" name="Group 34"/>
          <p:cNvGrpSpPr/>
          <p:nvPr/>
        </p:nvGrpSpPr>
        <p:grpSpPr>
          <a:xfrm>
            <a:off x="1188856" y="4620337"/>
            <a:ext cx="3097945" cy="2105251"/>
            <a:chOff x="803640" y="3362835"/>
            <a:chExt cx="2059657" cy="1578938"/>
          </a:xfrm>
        </p:grpSpPr>
        <p:sp>
          <p:nvSpPr>
            <p:cNvPr id="36" name="TextBox 35"/>
            <p:cNvSpPr txBox="1"/>
            <p:nvPr/>
          </p:nvSpPr>
          <p:spPr>
            <a:xfrm>
              <a:off x="803640" y="3579862"/>
              <a:ext cx="2059657" cy="1361911"/>
            </a:xfrm>
            <a:prstGeom prst="rect">
              <a:avLst/>
            </a:prstGeom>
            <a:noFill/>
          </p:spPr>
          <p:txBody>
            <a:bodyPr wrap="square" rtlCol="0">
              <a:spAutoFit/>
            </a:bodyPr>
            <a:lstStyle/>
            <a:p>
              <a:pPr algn="r"/>
              <a:r>
                <a:rPr lang="en-US" altLang="ko-KR" sz="1600" dirty="0">
                  <a:solidFill>
                    <a:schemeClr val="tx1">
                      <a:lumMod val="75000"/>
                      <a:lumOff val="25000"/>
                    </a:schemeClr>
                  </a:solidFill>
                  <a:cs typeface="Arial" pitchFamily="34" charset="0"/>
                </a:rPr>
                <a:t>is a package commonly used in React applications for handling client-side routing. It allows you to create single-page applications (SPAs) by defining routes and rendering components based on the URL</a:t>
              </a:r>
              <a:endParaRPr lang="ko-KR" altLang="en-US" sz="1600" dirty="0">
                <a:solidFill>
                  <a:schemeClr val="tx1">
                    <a:lumMod val="75000"/>
                    <a:lumOff val="25000"/>
                  </a:schemeClr>
                </a:solidFill>
                <a:cs typeface="Arial" pitchFamily="34" charset="0"/>
              </a:endParaRPr>
            </a:p>
          </p:txBody>
        </p:sp>
        <p:sp>
          <p:nvSpPr>
            <p:cNvPr id="37" name="TextBox 36"/>
            <p:cNvSpPr txBox="1"/>
            <p:nvPr/>
          </p:nvSpPr>
          <p:spPr>
            <a:xfrm>
              <a:off x="803640" y="3362835"/>
              <a:ext cx="2059657" cy="253915"/>
            </a:xfrm>
            <a:prstGeom prst="rect">
              <a:avLst/>
            </a:prstGeom>
            <a:noFill/>
          </p:spPr>
          <p:txBody>
            <a:bodyPr wrap="square" rtlCol="0">
              <a:spAutoFit/>
            </a:bodyPr>
            <a:lstStyle/>
            <a:p>
              <a:pPr algn="r"/>
              <a:r>
                <a:rPr lang="en-US" altLang="ko-KR" sz="1600" b="1" dirty="0">
                  <a:solidFill>
                    <a:schemeClr val="tx1">
                      <a:lumMod val="75000"/>
                      <a:lumOff val="25000"/>
                    </a:schemeClr>
                  </a:solidFill>
                  <a:cs typeface="Arial" pitchFamily="34" charset="0"/>
                </a:rPr>
                <a:t>react-router-</a:t>
              </a:r>
              <a:r>
                <a:rPr lang="en-US" altLang="ko-KR" sz="1600" b="1" dirty="0" err="1">
                  <a:solidFill>
                    <a:schemeClr val="tx1">
                      <a:lumMod val="75000"/>
                      <a:lumOff val="25000"/>
                    </a:schemeClr>
                  </a:solidFill>
                  <a:cs typeface="Arial" pitchFamily="34" charset="0"/>
                </a:rPr>
                <a:t>dom</a:t>
              </a:r>
              <a:endParaRPr lang="ko-KR" altLang="en-US" sz="1600" b="1" dirty="0">
                <a:solidFill>
                  <a:schemeClr val="tx1">
                    <a:lumMod val="75000"/>
                    <a:lumOff val="25000"/>
                  </a:schemeClr>
                </a:solidFill>
                <a:cs typeface="Arial" pitchFamily="34" charset="0"/>
              </a:endParaRPr>
            </a:p>
          </p:txBody>
        </p:sp>
      </p:grpSp>
      <p:sp>
        <p:nvSpPr>
          <p:cNvPr id="38" name="Block Arc 14"/>
          <p:cNvSpPr/>
          <p:nvPr/>
        </p:nvSpPr>
        <p:spPr>
          <a:xfrm rot="16200000">
            <a:off x="5740173" y="3573927"/>
            <a:ext cx="691860" cy="692315"/>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solidFill>
                <a:schemeClr val="tx1"/>
              </a:solidFill>
            </a:endParaRPr>
          </a:p>
        </p:txBody>
      </p:sp>
    </p:spTree>
    <p:extLst>
      <p:ext uri="{BB962C8B-B14F-4D97-AF65-F5344CB8AC3E}">
        <p14:creationId xmlns:p14="http://schemas.microsoft.com/office/powerpoint/2010/main" val="3736637107"/>
      </p:ext>
    </p:extLst>
  </p:cSld>
  <p:clrMapOvr>
    <a:masterClrMapping/>
  </p:clrMapOvr>
</p:sld>
</file>

<file path=ppt/theme/theme1.xml><?xml version="1.0" encoding="utf-8"?>
<a:theme xmlns:a="http://schemas.openxmlformats.org/drawingml/2006/main" name="Cover and End Slide Master">
  <a:themeElements>
    <a:clrScheme name="ALLPPT-COLOR-A19">
      <a:dk1>
        <a:sysClr val="windowText" lastClr="000000"/>
      </a:dk1>
      <a:lt1>
        <a:sysClr val="window" lastClr="FFFFFF"/>
      </a:lt1>
      <a:dk2>
        <a:srgbClr val="1F497D"/>
      </a:dk2>
      <a:lt2>
        <a:srgbClr val="EEECE1"/>
      </a:lt2>
      <a:accent1>
        <a:srgbClr val="32AEB8"/>
      </a:accent1>
      <a:accent2>
        <a:srgbClr val="F2A40D"/>
      </a:accent2>
      <a:accent3>
        <a:srgbClr val="32AEB8"/>
      </a:accent3>
      <a:accent4>
        <a:srgbClr val="F2A40D"/>
      </a:accent4>
      <a:accent5>
        <a:srgbClr val="32AEB8"/>
      </a:accent5>
      <a:accent6>
        <a:srgbClr val="F2A40D"/>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304</TotalTime>
  <Words>1174</Words>
  <Application>Microsoft Office PowerPoint</Application>
  <PresentationFormat>Widescreen</PresentationFormat>
  <Paragraphs>139</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Söhne</vt:lpstr>
      <vt:lpstr>Cover and End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qsgaz sgazg</dc:creator>
  <cp:lastModifiedBy>qsgaz sgazg</cp:lastModifiedBy>
  <cp:revision>1</cp:revision>
  <dcterms:created xsi:type="dcterms:W3CDTF">2023-09-02T22:12:49Z</dcterms:created>
  <dcterms:modified xsi:type="dcterms:W3CDTF">2023-09-03T03:17:26Z</dcterms:modified>
</cp:coreProperties>
</file>

<file path=docProps/thumbnail.jpeg>
</file>